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4"/>
  </p:notesMasterIdLst>
  <p:sldIdLst>
    <p:sldId id="257" r:id="rId2"/>
    <p:sldId id="367" r:id="rId3"/>
    <p:sldId id="275" r:id="rId4"/>
    <p:sldId id="277" r:id="rId5"/>
    <p:sldId id="419" r:id="rId6"/>
    <p:sldId id="469" r:id="rId7"/>
    <p:sldId id="418" r:id="rId8"/>
    <p:sldId id="470" r:id="rId9"/>
    <p:sldId id="424" r:id="rId10"/>
    <p:sldId id="420" r:id="rId11"/>
    <p:sldId id="475" r:id="rId12"/>
    <p:sldId id="423" r:id="rId13"/>
    <p:sldId id="426" r:id="rId14"/>
    <p:sldId id="427" r:id="rId15"/>
    <p:sldId id="428" r:id="rId16"/>
    <p:sldId id="429" r:id="rId17"/>
    <p:sldId id="435" r:id="rId18"/>
    <p:sldId id="430" r:id="rId19"/>
    <p:sldId id="431" r:id="rId20"/>
    <p:sldId id="436" r:id="rId21"/>
    <p:sldId id="466" r:id="rId22"/>
    <p:sldId id="437" r:id="rId23"/>
    <p:sldId id="421" r:id="rId24"/>
    <p:sldId id="422" r:id="rId25"/>
    <p:sldId id="478" r:id="rId26"/>
    <p:sldId id="476" r:id="rId27"/>
    <p:sldId id="503" r:id="rId28"/>
    <p:sldId id="477" r:id="rId29"/>
    <p:sldId id="479" r:id="rId30"/>
    <p:sldId id="471" r:id="rId31"/>
    <p:sldId id="438" r:id="rId32"/>
    <p:sldId id="445" r:id="rId33"/>
    <p:sldId id="446" r:id="rId34"/>
    <p:sldId id="447" r:id="rId35"/>
    <p:sldId id="449" r:id="rId36"/>
    <p:sldId id="450" r:id="rId37"/>
    <p:sldId id="451" r:id="rId38"/>
    <p:sldId id="472" r:id="rId39"/>
    <p:sldId id="453" r:id="rId40"/>
    <p:sldId id="454" r:id="rId41"/>
    <p:sldId id="473" r:id="rId42"/>
    <p:sldId id="456" r:id="rId43"/>
    <p:sldId id="457" r:id="rId44"/>
    <p:sldId id="460" r:id="rId45"/>
    <p:sldId id="461" r:id="rId46"/>
    <p:sldId id="458" r:id="rId47"/>
    <p:sldId id="440" r:id="rId48"/>
    <p:sldId id="504" r:id="rId49"/>
    <p:sldId id="462" r:id="rId50"/>
    <p:sldId id="459" r:id="rId51"/>
    <p:sldId id="463" r:id="rId52"/>
    <p:sldId id="442" r:id="rId53"/>
    <p:sldId id="464" r:id="rId54"/>
    <p:sldId id="480" r:id="rId55"/>
    <p:sldId id="474" r:id="rId56"/>
    <p:sldId id="443" r:id="rId57"/>
    <p:sldId id="501" r:id="rId58"/>
    <p:sldId id="481" r:id="rId59"/>
    <p:sldId id="482" r:id="rId60"/>
    <p:sldId id="483" r:id="rId61"/>
    <p:sldId id="487" r:id="rId62"/>
    <p:sldId id="485" r:id="rId63"/>
    <p:sldId id="490" r:id="rId64"/>
    <p:sldId id="489" r:id="rId65"/>
    <p:sldId id="486" r:id="rId66"/>
    <p:sldId id="488" r:id="rId67"/>
    <p:sldId id="491" r:id="rId68"/>
    <p:sldId id="495" r:id="rId69"/>
    <p:sldId id="492" r:id="rId70"/>
    <p:sldId id="496" r:id="rId71"/>
    <p:sldId id="493" r:id="rId72"/>
    <p:sldId id="497" r:id="rId73"/>
    <p:sldId id="506" r:id="rId74"/>
    <p:sldId id="507" r:id="rId75"/>
    <p:sldId id="494" r:id="rId76"/>
    <p:sldId id="498" r:id="rId77"/>
    <p:sldId id="508" r:id="rId78"/>
    <p:sldId id="512" r:id="rId79"/>
    <p:sldId id="509" r:id="rId80"/>
    <p:sldId id="510" r:id="rId81"/>
    <p:sldId id="513" r:id="rId82"/>
    <p:sldId id="514" r:id="rId83"/>
    <p:sldId id="511" r:id="rId84"/>
    <p:sldId id="515" r:id="rId85"/>
    <p:sldId id="516" r:id="rId86"/>
    <p:sldId id="517" r:id="rId87"/>
    <p:sldId id="518" r:id="rId88"/>
    <p:sldId id="519" r:id="rId89"/>
    <p:sldId id="520" r:id="rId90"/>
    <p:sldId id="521" r:id="rId91"/>
    <p:sldId id="522" r:id="rId92"/>
    <p:sldId id="523" r:id="rId93"/>
    <p:sldId id="526" r:id="rId94"/>
    <p:sldId id="527" r:id="rId95"/>
    <p:sldId id="528" r:id="rId96"/>
    <p:sldId id="529" r:id="rId97"/>
    <p:sldId id="530" r:id="rId98"/>
    <p:sldId id="531" r:id="rId99"/>
    <p:sldId id="502" r:id="rId100"/>
    <p:sldId id="499" r:id="rId101"/>
    <p:sldId id="500" r:id="rId102"/>
    <p:sldId id="505" r:id="rId10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8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EDEB9C-35AF-7545-BCC2-DF556A880B22}" v="571" dt="2022-11-15T21:18:23.8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5"/>
    <p:restoredTop sz="96315"/>
  </p:normalViewPr>
  <p:slideViewPr>
    <p:cSldViewPr snapToGrid="0">
      <p:cViewPr varScale="1">
        <p:scale>
          <a:sx n="119" d="100"/>
          <a:sy n="119" d="100"/>
        </p:scale>
        <p:origin x="232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ableStyles" Target="tableStyle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microsoft.com/office/2016/11/relationships/changesInfo" Target="changesInfos/changesInfo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microsoft.com/office/2015/10/relationships/revisionInfo" Target="revisionInfo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4AEDEB9C-35AF-7545-BCC2-DF556A880B22}"/>
    <pc:docChg chg="undo custSel addSld delSld modSld sldOrd">
      <pc:chgData name="Simon Prince" userId="fcc015fbc7a3e533" providerId="LiveId" clId="{4AEDEB9C-35AF-7545-BCC2-DF556A880B22}" dt="2022-11-16T20:27:30.409" v="5885" actId="20577"/>
      <pc:docMkLst>
        <pc:docMk/>
      </pc:docMkLst>
      <pc:sldChg chg="modSp mod">
        <pc:chgData name="Simon Prince" userId="fcc015fbc7a3e533" providerId="LiveId" clId="{4AEDEB9C-35AF-7545-BCC2-DF556A880B22}" dt="2022-11-14T12:14:10.743" v="4813" actId="20577"/>
        <pc:sldMkLst>
          <pc:docMk/>
          <pc:sldMk cId="1534075599" sldId="257"/>
        </pc:sldMkLst>
        <pc:spChg chg="mod">
          <ac:chgData name="Simon Prince" userId="fcc015fbc7a3e533" providerId="LiveId" clId="{4AEDEB9C-35AF-7545-BCC2-DF556A880B22}" dt="2022-11-14T12:14:10.743" v="4813" actId="20577"/>
          <ac:spMkLst>
            <pc:docMk/>
            <pc:sldMk cId="1534075599" sldId="257"/>
            <ac:spMk id="6" creationId="{67157D68-BF36-C895-B1E7-35863FF886EA}"/>
          </ac:spMkLst>
        </pc:spChg>
      </pc:sldChg>
      <pc:sldChg chg="addSp delSp modSp mod">
        <pc:chgData name="Simon Prince" userId="fcc015fbc7a3e533" providerId="LiveId" clId="{4AEDEB9C-35AF-7545-BCC2-DF556A880B22}" dt="2022-11-08T10:31:58.758" v="729" actId="14100"/>
        <pc:sldMkLst>
          <pc:docMk/>
          <pc:sldMk cId="2378139573" sldId="420"/>
        </pc:sldMkLst>
        <pc:spChg chg="mod">
          <ac:chgData name="Simon Prince" userId="fcc015fbc7a3e533" providerId="LiveId" clId="{4AEDEB9C-35AF-7545-BCC2-DF556A880B22}" dt="2022-11-08T10:29:04.592" v="726" actId="1076"/>
          <ac:spMkLst>
            <pc:docMk/>
            <pc:sldMk cId="2378139573" sldId="420"/>
            <ac:spMk id="30" creationId="{54E019EF-7D60-1FA5-854F-9747EC2EF743}"/>
          </ac:spMkLst>
        </pc:spChg>
        <pc:picChg chg="add mod">
          <ac:chgData name="Simon Prince" userId="fcc015fbc7a3e533" providerId="LiveId" clId="{4AEDEB9C-35AF-7545-BCC2-DF556A880B22}" dt="2022-11-08T10:21:43.493" v="653"/>
          <ac:picMkLst>
            <pc:docMk/>
            <pc:sldMk cId="2378139573" sldId="420"/>
            <ac:picMk id="3" creationId="{DD66C6B0-A36E-F2DA-9DEC-F7A5C9DED527}"/>
          </ac:picMkLst>
        </pc:picChg>
        <pc:picChg chg="add mod modCrop">
          <ac:chgData name="Simon Prince" userId="fcc015fbc7a3e533" providerId="LiveId" clId="{4AEDEB9C-35AF-7545-BCC2-DF556A880B22}" dt="2022-11-08T10:28:42.629" v="719" actId="732"/>
          <ac:picMkLst>
            <pc:docMk/>
            <pc:sldMk cId="2378139573" sldId="420"/>
            <ac:picMk id="4" creationId="{0A91EB40-6355-F1FB-1C99-B6D72658CED8}"/>
          </ac:picMkLst>
        </pc:picChg>
        <pc:picChg chg="add mod modCrop">
          <ac:chgData name="Simon Prince" userId="fcc015fbc7a3e533" providerId="LiveId" clId="{4AEDEB9C-35AF-7545-BCC2-DF556A880B22}" dt="2022-11-08T10:29:00.382" v="725" actId="1076"/>
          <ac:picMkLst>
            <pc:docMk/>
            <pc:sldMk cId="2378139573" sldId="420"/>
            <ac:picMk id="5" creationId="{673C49C7-5B44-2E50-C738-84419702CF1D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0" creationId="{29CF2594-C23B-653B-B524-1088BCF27A0B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1" creationId="{C31BEBC8-6D1E-43C6-6BE0-0B173D65F4DB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2" creationId="{CD040047-C4E6-1885-9C82-350771DB8C4F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3" creationId="{88DF2B19-4179-9500-D634-33F9B910E1BA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4" creationId="{251CAF73-9D5D-2882-6FB0-9009427DC012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5" creationId="{95AB0254-78AA-AF30-EA17-D2D0AD04DF1C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6" creationId="{A2557EF7-3F16-0F2B-9A5E-A19FD81DB7B1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17" creationId="{8EC9FC3B-98F3-7FB6-E50C-25D12CDFD1AA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22" creationId="{A1F07D14-AC00-7E25-F07B-F7064BAA46F7}"/>
          </ac:picMkLst>
        </pc:picChg>
        <pc:picChg chg="del">
          <ac:chgData name="Simon Prince" userId="fcc015fbc7a3e533" providerId="LiveId" clId="{4AEDEB9C-35AF-7545-BCC2-DF556A880B22}" dt="2022-11-08T10:28:14.628" v="711" actId="478"/>
          <ac:picMkLst>
            <pc:docMk/>
            <pc:sldMk cId="2378139573" sldId="420"/>
            <ac:picMk id="23" creationId="{23A744FA-F01A-3696-A43D-52E0DC36A5BE}"/>
          </ac:picMkLst>
        </pc:picChg>
        <pc:picChg chg="del">
          <ac:chgData name="Simon Prince" userId="fcc015fbc7a3e533" providerId="LiveId" clId="{4AEDEB9C-35AF-7545-BCC2-DF556A880B22}" dt="2022-11-08T10:21:42.690" v="652" actId="478"/>
          <ac:picMkLst>
            <pc:docMk/>
            <pc:sldMk cId="2378139573" sldId="420"/>
            <ac:picMk id="26" creationId="{AE6AE87F-1736-AF54-96AF-1D4105566C18}"/>
          </ac:picMkLst>
        </pc:picChg>
        <pc:cxnChg chg="mod">
          <ac:chgData name="Simon Prince" userId="fcc015fbc7a3e533" providerId="LiveId" clId="{4AEDEB9C-35AF-7545-BCC2-DF556A880B22}" dt="2022-11-08T10:31:58.758" v="729" actId="14100"/>
          <ac:cxnSpMkLst>
            <pc:docMk/>
            <pc:sldMk cId="2378139573" sldId="420"/>
            <ac:cxnSpMk id="29" creationId="{5D0B7634-87AF-49AC-A534-FFDA8F51B647}"/>
          </ac:cxnSpMkLst>
        </pc:cxnChg>
      </pc:sldChg>
      <pc:sldChg chg="addSp modSp mod">
        <pc:chgData name="Simon Prince" userId="fcc015fbc7a3e533" providerId="LiveId" clId="{4AEDEB9C-35AF-7545-BCC2-DF556A880B22}" dt="2022-11-13T13:42:11.615" v="1539" actId="20577"/>
        <pc:sldMkLst>
          <pc:docMk/>
          <pc:sldMk cId="1508413418" sldId="421"/>
        </pc:sldMkLst>
        <pc:spChg chg="mod">
          <ac:chgData name="Simon Prince" userId="fcc015fbc7a3e533" providerId="LiveId" clId="{4AEDEB9C-35AF-7545-BCC2-DF556A880B22}" dt="2022-11-13T13:37:17.231" v="1399" actId="20577"/>
          <ac:spMkLst>
            <pc:docMk/>
            <pc:sldMk cId="1508413418" sldId="421"/>
            <ac:spMk id="2" creationId="{8E73351D-5562-5524-2950-DD4CA61BADBA}"/>
          </ac:spMkLst>
        </pc:spChg>
        <pc:spChg chg="add mod">
          <ac:chgData name="Simon Prince" userId="fcc015fbc7a3e533" providerId="LiveId" clId="{4AEDEB9C-35AF-7545-BCC2-DF556A880B22}" dt="2022-11-13T13:42:11.615" v="1539" actId="20577"/>
          <ac:spMkLst>
            <pc:docMk/>
            <pc:sldMk cId="1508413418" sldId="421"/>
            <ac:spMk id="3" creationId="{71BDB5F6-68B0-AA33-C6E3-18320C8ACCC5}"/>
          </ac:spMkLst>
        </pc:spChg>
        <pc:picChg chg="mod">
          <ac:chgData name="Simon Prince" userId="fcc015fbc7a3e533" providerId="LiveId" clId="{4AEDEB9C-35AF-7545-BCC2-DF556A880B22}" dt="2022-11-13T13:39:10.558" v="1439" actId="1076"/>
          <ac:picMkLst>
            <pc:docMk/>
            <pc:sldMk cId="1508413418" sldId="421"/>
            <ac:picMk id="4" creationId="{4ED75AB2-1CD3-157B-193B-0E9A1E7C0986}"/>
          </ac:picMkLst>
        </pc:picChg>
        <pc:picChg chg="mod">
          <ac:chgData name="Simon Prince" userId="fcc015fbc7a3e533" providerId="LiveId" clId="{4AEDEB9C-35AF-7545-BCC2-DF556A880B22}" dt="2022-11-13T13:39:12.317" v="1440" actId="1076"/>
          <ac:picMkLst>
            <pc:docMk/>
            <pc:sldMk cId="1508413418" sldId="421"/>
            <ac:picMk id="5" creationId="{A474AD6D-4787-A67D-98D1-B2B249BE60C4}"/>
          </ac:picMkLst>
        </pc:picChg>
      </pc:sldChg>
      <pc:sldChg chg="addSp delSp modSp mod">
        <pc:chgData name="Simon Prince" userId="fcc015fbc7a3e533" providerId="LiveId" clId="{4AEDEB9C-35AF-7545-BCC2-DF556A880B22}" dt="2022-11-13T13:42:57.570" v="1574" actId="20577"/>
        <pc:sldMkLst>
          <pc:docMk/>
          <pc:sldMk cId="4129100940" sldId="422"/>
        </pc:sldMkLst>
        <pc:spChg chg="mod">
          <ac:chgData name="Simon Prince" userId="fcc015fbc7a3e533" providerId="LiveId" clId="{4AEDEB9C-35AF-7545-BCC2-DF556A880B22}" dt="2022-11-13T13:42:57.570" v="1574" actId="20577"/>
          <ac:spMkLst>
            <pc:docMk/>
            <pc:sldMk cId="4129100940" sldId="422"/>
            <ac:spMk id="2" creationId="{576B9AFE-8599-A105-AEF1-01822CDE6103}"/>
          </ac:spMkLst>
        </pc:spChg>
        <pc:spChg chg="add mod">
          <ac:chgData name="Simon Prince" userId="fcc015fbc7a3e533" providerId="LiveId" clId="{4AEDEB9C-35AF-7545-BCC2-DF556A880B22}" dt="2022-11-13T13:42:06.533" v="1537" actId="20577"/>
          <ac:spMkLst>
            <pc:docMk/>
            <pc:sldMk cId="4129100940" sldId="422"/>
            <ac:spMk id="7" creationId="{39141E34-9CE7-8933-F511-872718F72893}"/>
          </ac:spMkLst>
        </pc:spChg>
        <pc:picChg chg="add del mod">
          <ac:chgData name="Simon Prince" userId="fcc015fbc7a3e533" providerId="LiveId" clId="{4AEDEB9C-35AF-7545-BCC2-DF556A880B22}" dt="2022-11-13T13:23:14.133" v="1172"/>
          <ac:picMkLst>
            <pc:docMk/>
            <pc:sldMk cId="4129100940" sldId="422"/>
            <ac:picMk id="3" creationId="{3B6B7ECC-19AA-7A4B-2A1B-0A4ACE74015D}"/>
          </ac:picMkLst>
        </pc:picChg>
        <pc:picChg chg="mod">
          <ac:chgData name="Simon Prince" userId="fcc015fbc7a3e533" providerId="LiveId" clId="{4AEDEB9C-35AF-7545-BCC2-DF556A880B22}" dt="2022-11-13T13:39:26.468" v="1441" actId="1076"/>
          <ac:picMkLst>
            <pc:docMk/>
            <pc:sldMk cId="4129100940" sldId="422"/>
            <ac:picMk id="5" creationId="{CB6B2490-B9CC-3EB5-05B7-9BA31A7C0710}"/>
          </ac:picMkLst>
        </pc:picChg>
        <pc:picChg chg="mod">
          <ac:chgData name="Simon Prince" userId="fcc015fbc7a3e533" providerId="LiveId" clId="{4AEDEB9C-35AF-7545-BCC2-DF556A880B22}" dt="2022-11-13T13:39:27.545" v="1442" actId="1076"/>
          <ac:picMkLst>
            <pc:docMk/>
            <pc:sldMk cId="4129100940" sldId="422"/>
            <ac:picMk id="6" creationId="{B2F93597-C1D0-FF85-1D48-45EDE9B61360}"/>
          </ac:picMkLst>
        </pc:picChg>
      </pc:sldChg>
      <pc:sldChg chg="addSp delSp modSp mod">
        <pc:chgData name="Simon Prince" userId="fcc015fbc7a3e533" providerId="LiveId" clId="{4AEDEB9C-35AF-7545-BCC2-DF556A880B22}" dt="2022-11-08T10:44:19.115" v="1003" actId="21"/>
        <pc:sldMkLst>
          <pc:docMk/>
          <pc:sldMk cId="2416503841" sldId="423"/>
        </pc:sldMkLst>
        <pc:spChg chg="add del">
          <ac:chgData name="Simon Prince" userId="fcc015fbc7a3e533" providerId="LiveId" clId="{4AEDEB9C-35AF-7545-BCC2-DF556A880B22}" dt="2022-11-08T10:41:37.153" v="996" actId="22"/>
          <ac:spMkLst>
            <pc:docMk/>
            <pc:sldMk cId="2416503841" sldId="423"/>
            <ac:spMk id="7" creationId="{40CB4FF7-FF2C-B2DC-D8F3-BABB0C700D66}"/>
          </ac:spMkLst>
        </pc:spChg>
        <pc:picChg chg="del">
          <ac:chgData name="Simon Prince" userId="fcc015fbc7a3e533" providerId="LiveId" clId="{4AEDEB9C-35AF-7545-BCC2-DF556A880B22}" dt="2022-11-08T10:21:48.011" v="654" actId="478"/>
          <ac:picMkLst>
            <pc:docMk/>
            <pc:sldMk cId="2416503841" sldId="423"/>
            <ac:picMk id="3" creationId="{DF1F6481-4676-6AA1-6564-D4E3B64A10DA}"/>
          </ac:picMkLst>
        </pc:picChg>
        <pc:picChg chg="add mod">
          <ac:chgData name="Simon Prince" userId="fcc015fbc7a3e533" providerId="LiveId" clId="{4AEDEB9C-35AF-7545-BCC2-DF556A880B22}" dt="2022-11-08T10:21:48.660" v="655"/>
          <ac:picMkLst>
            <pc:docMk/>
            <pc:sldMk cId="2416503841" sldId="423"/>
            <ac:picMk id="4" creationId="{2AF9B92F-039E-018A-0B18-19B2B470F38E}"/>
          </ac:picMkLst>
        </pc:picChg>
        <pc:picChg chg="add mod">
          <ac:chgData name="Simon Prince" userId="fcc015fbc7a3e533" providerId="LiveId" clId="{4AEDEB9C-35AF-7545-BCC2-DF556A880B22}" dt="2022-11-08T10:38:17.449" v="951" actId="1076"/>
          <ac:picMkLst>
            <pc:docMk/>
            <pc:sldMk cId="2416503841" sldId="423"/>
            <ac:picMk id="5" creationId="{B717378C-8BDD-8F4E-CBA6-34F5F75220B5}"/>
          </ac:picMkLst>
        </pc:picChg>
        <pc:picChg chg="add del mod">
          <ac:chgData name="Simon Prince" userId="fcc015fbc7a3e533" providerId="LiveId" clId="{4AEDEB9C-35AF-7545-BCC2-DF556A880B22}" dt="2022-11-08T10:44:19.115" v="1003" actId="21"/>
          <ac:picMkLst>
            <pc:docMk/>
            <pc:sldMk cId="2416503841" sldId="423"/>
            <ac:picMk id="8" creationId="{4C887918-4024-7B4B-3618-66700B5E56FA}"/>
          </ac:picMkLst>
        </pc:picChg>
        <pc:picChg chg="del">
          <ac:chgData name="Simon Prince" userId="fcc015fbc7a3e533" providerId="LiveId" clId="{4AEDEB9C-35AF-7545-BCC2-DF556A880B22}" dt="2022-11-08T10:38:03.432" v="947" actId="478"/>
          <ac:picMkLst>
            <pc:docMk/>
            <pc:sldMk cId="2416503841" sldId="423"/>
            <ac:picMk id="9" creationId="{81F8D942-0D5D-7938-2242-074238C67210}"/>
          </ac:picMkLst>
        </pc:picChg>
      </pc:sldChg>
      <pc:sldChg chg="addSp delSp modSp mod">
        <pc:chgData name="Simon Prince" userId="fcc015fbc7a3e533" providerId="LiveId" clId="{4AEDEB9C-35AF-7545-BCC2-DF556A880B22}" dt="2022-11-08T10:25:22.526" v="705" actId="14100"/>
        <pc:sldMkLst>
          <pc:docMk/>
          <pc:sldMk cId="4164437531" sldId="424"/>
        </pc:sldMkLst>
        <pc:spChg chg="mod">
          <ac:chgData name="Simon Prince" userId="fcc015fbc7a3e533" providerId="LiveId" clId="{4AEDEB9C-35AF-7545-BCC2-DF556A880B22}" dt="2022-11-08T10:25:22.526" v="705" actId="14100"/>
          <ac:spMkLst>
            <pc:docMk/>
            <pc:sldMk cId="4164437531" sldId="424"/>
            <ac:spMk id="3" creationId="{749631F3-7A40-024F-F5CE-24C3D12DE528}"/>
          </ac:spMkLst>
        </pc:spChg>
        <pc:spChg chg="add del mod">
          <ac:chgData name="Simon Prince" userId="fcc015fbc7a3e533" providerId="LiveId" clId="{4AEDEB9C-35AF-7545-BCC2-DF556A880B22}" dt="2022-11-08T10:24:27.947" v="691" actId="478"/>
          <ac:spMkLst>
            <pc:docMk/>
            <pc:sldMk cId="4164437531" sldId="424"/>
            <ac:spMk id="10" creationId="{361850F9-2D7B-908A-8283-780BF0905DEB}"/>
          </ac:spMkLst>
        </pc:spChg>
        <pc:spChg chg="mod">
          <ac:chgData name="Simon Prince" userId="fcc015fbc7a3e533" providerId="LiveId" clId="{4AEDEB9C-35AF-7545-BCC2-DF556A880B22}" dt="2022-11-08T10:24:42.930" v="697" actId="1076"/>
          <ac:spMkLst>
            <pc:docMk/>
            <pc:sldMk cId="4164437531" sldId="424"/>
            <ac:spMk id="19" creationId="{E10BDAA2-CD91-E40F-7FDF-A6155C9A6412}"/>
          </ac:spMkLst>
        </pc:spChg>
        <pc:picChg chg="add mod">
          <ac:chgData name="Simon Prince" userId="fcc015fbc7a3e533" providerId="LiveId" clId="{4AEDEB9C-35AF-7545-BCC2-DF556A880B22}" dt="2022-11-08T10:21:38.650" v="651" actId="1076"/>
          <ac:picMkLst>
            <pc:docMk/>
            <pc:sldMk cId="4164437531" sldId="424"/>
            <ac:picMk id="4" creationId="{943520E0-7354-5012-EC3F-91B95FF4BA0A}"/>
          </ac:picMkLst>
        </pc:picChg>
        <pc:picChg chg="del">
          <ac:chgData name="Simon Prince" userId="fcc015fbc7a3e533" providerId="LiveId" clId="{4AEDEB9C-35AF-7545-BCC2-DF556A880B22}" dt="2022-11-08T10:23:52.933" v="681" actId="478"/>
          <ac:picMkLst>
            <pc:docMk/>
            <pc:sldMk cId="4164437531" sldId="424"/>
            <ac:picMk id="5" creationId="{6FB7BCEE-3E02-6BF6-13A7-A26D5FCA62EB}"/>
          </ac:picMkLst>
        </pc:picChg>
        <pc:picChg chg="add del">
          <ac:chgData name="Simon Prince" userId="fcc015fbc7a3e533" providerId="LiveId" clId="{4AEDEB9C-35AF-7545-BCC2-DF556A880B22}" dt="2022-11-08T10:24:30.773" v="693" actId="478"/>
          <ac:picMkLst>
            <pc:docMk/>
            <pc:sldMk cId="4164437531" sldId="424"/>
            <ac:picMk id="6" creationId="{F6C7326F-4473-FF00-BCE2-99E8B1714CC2}"/>
          </ac:picMkLst>
        </pc:picChg>
        <pc:picChg chg="add del">
          <ac:chgData name="Simon Prince" userId="fcc015fbc7a3e533" providerId="LiveId" clId="{4AEDEB9C-35AF-7545-BCC2-DF556A880B22}" dt="2022-11-08T10:24:29.524" v="692" actId="478"/>
          <ac:picMkLst>
            <pc:docMk/>
            <pc:sldMk cId="4164437531" sldId="424"/>
            <ac:picMk id="7" creationId="{55F17266-B634-94A8-C547-FAEA91A384DD}"/>
          </ac:picMkLst>
        </pc:picChg>
        <pc:picChg chg="add del">
          <ac:chgData name="Simon Prince" userId="fcc015fbc7a3e533" providerId="LiveId" clId="{4AEDEB9C-35AF-7545-BCC2-DF556A880B22}" dt="2022-11-08T10:24:32.098" v="694" actId="478"/>
          <ac:picMkLst>
            <pc:docMk/>
            <pc:sldMk cId="4164437531" sldId="424"/>
            <ac:picMk id="8" creationId="{DB820BC8-F86A-35FE-F9D8-793FBA8F707F}"/>
          </ac:picMkLst>
        </pc:picChg>
        <pc:picChg chg="add del mod">
          <ac:chgData name="Simon Prince" userId="fcc015fbc7a3e533" providerId="LiveId" clId="{4AEDEB9C-35AF-7545-BCC2-DF556A880B22}" dt="2022-11-08T10:25:09.546" v="699" actId="478"/>
          <ac:picMkLst>
            <pc:docMk/>
            <pc:sldMk cId="4164437531" sldId="424"/>
            <ac:picMk id="11" creationId="{282830CE-AADA-6D29-6E24-699176455578}"/>
          </ac:picMkLst>
        </pc:picChg>
        <pc:picChg chg="add mod">
          <ac:chgData name="Simon Prince" userId="fcc015fbc7a3e533" providerId="LiveId" clId="{4AEDEB9C-35AF-7545-BCC2-DF556A880B22}" dt="2022-11-08T10:25:16.844" v="703" actId="1076"/>
          <ac:picMkLst>
            <pc:docMk/>
            <pc:sldMk cId="4164437531" sldId="424"/>
            <ac:picMk id="12" creationId="{F02F67F3-8F80-1B20-CED7-40C413A70B3A}"/>
          </ac:picMkLst>
        </pc:picChg>
        <pc:picChg chg="del">
          <ac:chgData name="Simon Prince" userId="fcc015fbc7a3e533" providerId="LiveId" clId="{4AEDEB9C-35AF-7545-BCC2-DF556A880B22}" dt="2022-11-08T10:21:22.866" v="645" actId="478"/>
          <ac:picMkLst>
            <pc:docMk/>
            <pc:sldMk cId="4164437531" sldId="424"/>
            <ac:picMk id="18" creationId="{22B5719F-CB8B-9BC1-657A-790B68975F36}"/>
          </ac:picMkLst>
        </pc:picChg>
      </pc:sldChg>
      <pc:sldChg chg="addSp delSp modSp mod">
        <pc:chgData name="Simon Prince" userId="fcc015fbc7a3e533" providerId="LiveId" clId="{4AEDEB9C-35AF-7545-BCC2-DF556A880B22}" dt="2022-11-08T10:46:53.947" v="1048" actId="20577"/>
        <pc:sldMkLst>
          <pc:docMk/>
          <pc:sldMk cId="100052175" sldId="426"/>
        </pc:sldMkLst>
        <pc:spChg chg="mod">
          <ac:chgData name="Simon Prince" userId="fcc015fbc7a3e533" providerId="LiveId" clId="{4AEDEB9C-35AF-7545-BCC2-DF556A880B22}" dt="2022-11-08T10:46:53.947" v="1048" actId="20577"/>
          <ac:spMkLst>
            <pc:docMk/>
            <pc:sldMk cId="100052175" sldId="426"/>
            <ac:spMk id="14" creationId="{7465BA3D-72F4-5723-9CE8-B592B0FDA37A}"/>
          </ac:spMkLst>
        </pc:spChg>
        <pc:picChg chg="del">
          <ac:chgData name="Simon Prince" userId="fcc015fbc7a3e533" providerId="LiveId" clId="{4AEDEB9C-35AF-7545-BCC2-DF556A880B22}" dt="2022-11-08T10:21:54.358" v="656" actId="478"/>
          <ac:picMkLst>
            <pc:docMk/>
            <pc:sldMk cId="100052175" sldId="426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4:39.344" v="1007" actId="478"/>
          <ac:picMkLst>
            <pc:docMk/>
            <pc:sldMk cId="100052175" sldId="426"/>
            <ac:picMk id="4" creationId="{ACC73126-1320-17B0-7CAD-3ABB843CBB7E}"/>
          </ac:picMkLst>
        </pc:picChg>
        <pc:picChg chg="add mod">
          <ac:chgData name="Simon Prince" userId="fcc015fbc7a3e533" providerId="LiveId" clId="{4AEDEB9C-35AF-7545-BCC2-DF556A880B22}" dt="2022-11-08T10:21:55.071" v="657"/>
          <ac:picMkLst>
            <pc:docMk/>
            <pc:sldMk cId="100052175" sldId="426"/>
            <ac:picMk id="5" creationId="{533325E2-FB54-9D26-7AC7-5525C6A5C0A9}"/>
          </ac:picMkLst>
        </pc:picChg>
        <pc:picChg chg="add mod">
          <ac:chgData name="Simon Prince" userId="fcc015fbc7a3e533" providerId="LiveId" clId="{4AEDEB9C-35AF-7545-BCC2-DF556A880B22}" dt="2022-11-08T10:38:21.911" v="953"/>
          <ac:picMkLst>
            <pc:docMk/>
            <pc:sldMk cId="100052175" sldId="426"/>
            <ac:picMk id="6" creationId="{F2C40F65-04E1-750B-777C-71D7B85A02B1}"/>
          </ac:picMkLst>
        </pc:picChg>
        <pc:picChg chg="add del mod">
          <ac:chgData name="Simon Prince" userId="fcc015fbc7a3e533" providerId="LiveId" clId="{4AEDEB9C-35AF-7545-BCC2-DF556A880B22}" dt="2022-11-08T10:44:55.992" v="1011" actId="478"/>
          <ac:picMkLst>
            <pc:docMk/>
            <pc:sldMk cId="100052175" sldId="426"/>
            <ac:picMk id="7" creationId="{8F3A9674-BFB1-C15C-D2C9-2DB57CEF9074}"/>
          </ac:picMkLst>
        </pc:picChg>
        <pc:picChg chg="add del mod">
          <ac:chgData name="Simon Prince" userId="fcc015fbc7a3e533" providerId="LiveId" clId="{4AEDEB9C-35AF-7545-BCC2-DF556A880B22}" dt="2022-11-08T10:45:03.281" v="1014" actId="478"/>
          <ac:picMkLst>
            <pc:docMk/>
            <pc:sldMk cId="100052175" sldId="426"/>
            <ac:picMk id="8" creationId="{34F7B209-544E-CDC9-C6E8-87F4C1934086}"/>
          </ac:picMkLst>
        </pc:picChg>
        <pc:picChg chg="del">
          <ac:chgData name="Simon Prince" userId="fcc015fbc7a3e533" providerId="LiveId" clId="{4AEDEB9C-35AF-7545-BCC2-DF556A880B22}" dt="2022-11-08T10:38:21.585" v="952" actId="478"/>
          <ac:picMkLst>
            <pc:docMk/>
            <pc:sldMk cId="100052175" sldId="426"/>
            <ac:picMk id="9" creationId="{81F8D942-0D5D-7938-2242-074238C67210}"/>
          </ac:picMkLst>
        </pc:picChg>
        <pc:picChg chg="add mod modCrop">
          <ac:chgData name="Simon Prince" userId="fcc015fbc7a3e533" providerId="LiveId" clId="{4AEDEB9C-35AF-7545-BCC2-DF556A880B22}" dt="2022-11-08T10:46:35.544" v="1040" actId="732"/>
          <ac:picMkLst>
            <pc:docMk/>
            <pc:sldMk cId="100052175" sldId="426"/>
            <ac:picMk id="10" creationId="{594E4D95-C4AE-ADC7-5807-124E3398A465}"/>
          </ac:picMkLst>
        </pc:picChg>
      </pc:sldChg>
      <pc:sldChg chg="addSp delSp modSp mod">
        <pc:chgData name="Simon Prince" userId="fcc015fbc7a3e533" providerId="LiveId" clId="{4AEDEB9C-35AF-7545-BCC2-DF556A880B22}" dt="2022-11-08T10:48:25.253" v="1082" actId="20577"/>
        <pc:sldMkLst>
          <pc:docMk/>
          <pc:sldMk cId="816497025" sldId="427"/>
        </pc:sldMkLst>
        <pc:spChg chg="mod">
          <ac:chgData name="Simon Prince" userId="fcc015fbc7a3e533" providerId="LiveId" clId="{4AEDEB9C-35AF-7545-BCC2-DF556A880B22}" dt="2022-11-08T10:47:32.783" v="1057" actId="20577"/>
          <ac:spMkLst>
            <pc:docMk/>
            <pc:sldMk cId="816497025" sldId="427"/>
            <ac:spMk id="13" creationId="{59527920-821F-F02D-65C1-EA101DCC9681}"/>
          </ac:spMkLst>
        </pc:spChg>
        <pc:spChg chg="mod">
          <ac:chgData name="Simon Prince" userId="fcc015fbc7a3e533" providerId="LiveId" clId="{4AEDEB9C-35AF-7545-BCC2-DF556A880B22}" dt="2022-11-08T10:48:04.602" v="1073" actId="20577"/>
          <ac:spMkLst>
            <pc:docMk/>
            <pc:sldMk cId="816497025" sldId="427"/>
            <ac:spMk id="16" creationId="{A653D2F5-8B3F-CF37-0AD7-55CFF0F539EF}"/>
          </ac:spMkLst>
        </pc:spChg>
        <pc:spChg chg="mod">
          <ac:chgData name="Simon Prince" userId="fcc015fbc7a3e533" providerId="LiveId" clId="{4AEDEB9C-35AF-7545-BCC2-DF556A880B22}" dt="2022-11-08T10:48:25.253" v="1082" actId="20577"/>
          <ac:spMkLst>
            <pc:docMk/>
            <pc:sldMk cId="816497025" sldId="427"/>
            <ac:spMk id="18" creationId="{704F293B-A598-592E-7F72-678378B08ADC}"/>
          </ac:spMkLst>
        </pc:spChg>
        <pc:picChg chg="del">
          <ac:chgData name="Simon Prince" userId="fcc015fbc7a3e533" providerId="LiveId" clId="{4AEDEB9C-35AF-7545-BCC2-DF556A880B22}" dt="2022-11-08T10:21:58.979" v="658" actId="478"/>
          <ac:picMkLst>
            <pc:docMk/>
            <pc:sldMk cId="816497025" sldId="427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6:24.187" v="1039" actId="478"/>
          <ac:picMkLst>
            <pc:docMk/>
            <pc:sldMk cId="816497025" sldId="427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6:24.187" v="1039" actId="478"/>
          <ac:picMkLst>
            <pc:docMk/>
            <pc:sldMk cId="816497025" sldId="427"/>
            <ac:picMk id="5" creationId="{4543C6C7-3570-9A1B-D73A-F9F6E1FF2199}"/>
          </ac:picMkLst>
        </pc:picChg>
        <pc:picChg chg="add mod">
          <ac:chgData name="Simon Prince" userId="fcc015fbc7a3e533" providerId="LiveId" clId="{4AEDEB9C-35AF-7545-BCC2-DF556A880B22}" dt="2022-11-08T10:21:59.462" v="659"/>
          <ac:picMkLst>
            <pc:docMk/>
            <pc:sldMk cId="816497025" sldId="427"/>
            <ac:picMk id="6" creationId="{9C243ADD-6874-52CA-9BAF-DF81D9DDFE29}"/>
          </ac:picMkLst>
        </pc:picChg>
        <pc:picChg chg="add mod">
          <ac:chgData name="Simon Prince" userId="fcc015fbc7a3e533" providerId="LiveId" clId="{4AEDEB9C-35AF-7545-BCC2-DF556A880B22}" dt="2022-11-08T10:38:27.470" v="955"/>
          <ac:picMkLst>
            <pc:docMk/>
            <pc:sldMk cId="816497025" sldId="427"/>
            <ac:picMk id="7" creationId="{A072B845-B9FE-4484-DFBA-D2E16E4D4B79}"/>
          </ac:picMkLst>
        </pc:picChg>
        <pc:picChg chg="add del mod">
          <ac:chgData name="Simon Prince" userId="fcc015fbc7a3e533" providerId="LiveId" clId="{4AEDEB9C-35AF-7545-BCC2-DF556A880B22}" dt="2022-11-08T10:45:00.458" v="1013" actId="21"/>
          <ac:picMkLst>
            <pc:docMk/>
            <pc:sldMk cId="816497025" sldId="427"/>
            <ac:picMk id="8" creationId="{6AD24B64-5474-96DC-2186-973AE82F13C7}"/>
          </ac:picMkLst>
        </pc:picChg>
        <pc:picChg chg="del">
          <ac:chgData name="Simon Prince" userId="fcc015fbc7a3e533" providerId="LiveId" clId="{4AEDEB9C-35AF-7545-BCC2-DF556A880B22}" dt="2022-11-08T10:38:27.145" v="954" actId="478"/>
          <ac:picMkLst>
            <pc:docMk/>
            <pc:sldMk cId="816497025" sldId="427"/>
            <ac:picMk id="9" creationId="{81F8D942-0D5D-7938-2242-074238C67210}"/>
          </ac:picMkLst>
        </pc:picChg>
        <pc:picChg chg="add mod modCrop">
          <ac:chgData name="Simon Prince" userId="fcc015fbc7a3e533" providerId="LiveId" clId="{4AEDEB9C-35AF-7545-BCC2-DF556A880B22}" dt="2022-11-08T10:47:07.057" v="1049" actId="732"/>
          <ac:picMkLst>
            <pc:docMk/>
            <pc:sldMk cId="816497025" sldId="427"/>
            <ac:picMk id="10" creationId="{9D4EA4F2-7237-5DFE-7A92-046F6DF204AE}"/>
          </ac:picMkLst>
        </pc:picChg>
        <pc:cxnChg chg="mod">
          <ac:chgData name="Simon Prince" userId="fcc015fbc7a3e533" providerId="LiveId" clId="{4AEDEB9C-35AF-7545-BCC2-DF556A880B22}" dt="2022-11-08T10:47:14.159" v="1051" actId="14100"/>
          <ac:cxnSpMkLst>
            <pc:docMk/>
            <pc:sldMk cId="816497025" sldId="427"/>
            <ac:cxnSpMk id="12" creationId="{ADF9D14F-A9F2-13A0-14CD-AD24C0B896D3}"/>
          </ac:cxnSpMkLst>
        </pc:cxnChg>
        <pc:cxnChg chg="mod">
          <ac:chgData name="Simon Prince" userId="fcc015fbc7a3e533" providerId="LiveId" clId="{4AEDEB9C-35AF-7545-BCC2-DF556A880B22}" dt="2022-11-08T10:47:16.513" v="1052" actId="14100"/>
          <ac:cxnSpMkLst>
            <pc:docMk/>
            <pc:sldMk cId="816497025" sldId="427"/>
            <ac:cxnSpMk id="15" creationId="{AB967044-5654-0207-C892-A1552A009171}"/>
          </ac:cxnSpMkLst>
        </pc:cxnChg>
        <pc:cxnChg chg="mod">
          <ac:chgData name="Simon Prince" userId="fcc015fbc7a3e533" providerId="LiveId" clId="{4AEDEB9C-35AF-7545-BCC2-DF556A880B22}" dt="2022-11-08T10:47:20.849" v="1053" actId="14100"/>
          <ac:cxnSpMkLst>
            <pc:docMk/>
            <pc:sldMk cId="816497025" sldId="427"/>
            <ac:cxnSpMk id="19" creationId="{4A5031C9-D9D7-F909-2DA8-17A1488FE980}"/>
          </ac:cxnSpMkLst>
        </pc:cxnChg>
      </pc:sldChg>
      <pc:sldChg chg="addSp delSp modSp mod">
        <pc:chgData name="Simon Prince" userId="fcc015fbc7a3e533" providerId="LiveId" clId="{4AEDEB9C-35AF-7545-BCC2-DF556A880B22}" dt="2022-11-08T10:48:41.612" v="1083" actId="732"/>
        <pc:sldMkLst>
          <pc:docMk/>
          <pc:sldMk cId="2953491458" sldId="428"/>
        </pc:sldMkLst>
        <pc:picChg chg="del">
          <ac:chgData name="Simon Prince" userId="fcc015fbc7a3e533" providerId="LiveId" clId="{4AEDEB9C-35AF-7545-BCC2-DF556A880B22}" dt="2022-11-08T10:22:02.255" v="660" actId="478"/>
          <ac:picMkLst>
            <pc:docMk/>
            <pc:sldMk cId="2953491458" sldId="428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6:18.930" v="1038" actId="478"/>
          <ac:picMkLst>
            <pc:docMk/>
            <pc:sldMk cId="2953491458" sldId="428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6:18.930" v="1038" actId="478"/>
          <ac:picMkLst>
            <pc:docMk/>
            <pc:sldMk cId="2953491458" sldId="428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6:18.930" v="1038" actId="478"/>
          <ac:picMkLst>
            <pc:docMk/>
            <pc:sldMk cId="2953491458" sldId="428"/>
            <ac:picMk id="6" creationId="{656B148C-74FF-AF24-57E4-816EFB628369}"/>
          </ac:picMkLst>
        </pc:picChg>
        <pc:picChg chg="add mod">
          <ac:chgData name="Simon Prince" userId="fcc015fbc7a3e533" providerId="LiveId" clId="{4AEDEB9C-35AF-7545-BCC2-DF556A880B22}" dt="2022-11-08T10:22:02.981" v="661"/>
          <ac:picMkLst>
            <pc:docMk/>
            <pc:sldMk cId="2953491458" sldId="428"/>
            <ac:picMk id="7" creationId="{02C1A93D-E1B4-2E99-F2A4-A0C593AB73B5}"/>
          </ac:picMkLst>
        </pc:picChg>
        <pc:picChg chg="add mod">
          <ac:chgData name="Simon Prince" userId="fcc015fbc7a3e533" providerId="LiveId" clId="{4AEDEB9C-35AF-7545-BCC2-DF556A880B22}" dt="2022-11-08T10:38:30.894" v="957"/>
          <ac:picMkLst>
            <pc:docMk/>
            <pc:sldMk cId="2953491458" sldId="428"/>
            <ac:picMk id="8" creationId="{08688C30-6E4A-E9D0-3A36-18CBC87BEB5F}"/>
          </ac:picMkLst>
        </pc:picChg>
        <pc:picChg chg="del">
          <ac:chgData name="Simon Prince" userId="fcc015fbc7a3e533" providerId="LiveId" clId="{4AEDEB9C-35AF-7545-BCC2-DF556A880B22}" dt="2022-11-08T10:38:29.942" v="956" actId="478"/>
          <ac:picMkLst>
            <pc:docMk/>
            <pc:sldMk cId="2953491458" sldId="428"/>
            <ac:picMk id="9" creationId="{81F8D942-0D5D-7938-2242-074238C67210}"/>
          </ac:picMkLst>
        </pc:picChg>
        <pc:picChg chg="add mod modCrop">
          <ac:chgData name="Simon Prince" userId="fcc015fbc7a3e533" providerId="LiveId" clId="{4AEDEB9C-35AF-7545-BCC2-DF556A880B22}" dt="2022-11-08T10:48:41.612" v="1083" actId="732"/>
          <ac:picMkLst>
            <pc:docMk/>
            <pc:sldMk cId="2953491458" sldId="428"/>
            <ac:picMk id="10" creationId="{FB5D37EF-6C9B-68AF-F9E3-2935CA90D2CB}"/>
          </ac:picMkLst>
        </pc:picChg>
      </pc:sldChg>
      <pc:sldChg chg="addSp delSp modSp mod">
        <pc:chgData name="Simon Prince" userId="fcc015fbc7a3e533" providerId="LiveId" clId="{4AEDEB9C-35AF-7545-BCC2-DF556A880B22}" dt="2022-11-08T10:48:49.883" v="1084" actId="732"/>
        <pc:sldMkLst>
          <pc:docMk/>
          <pc:sldMk cId="2196980728" sldId="429"/>
        </pc:sldMkLst>
        <pc:picChg chg="del">
          <ac:chgData name="Simon Prince" userId="fcc015fbc7a3e533" providerId="LiveId" clId="{4AEDEB9C-35AF-7545-BCC2-DF556A880B22}" dt="2022-11-08T10:22:06.477" v="662" actId="478"/>
          <ac:picMkLst>
            <pc:docMk/>
            <pc:sldMk cId="2196980728" sldId="429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6:13.394" v="1037" actId="478"/>
          <ac:picMkLst>
            <pc:docMk/>
            <pc:sldMk cId="2196980728" sldId="429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6:13.394" v="1037" actId="478"/>
          <ac:picMkLst>
            <pc:docMk/>
            <pc:sldMk cId="2196980728" sldId="429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6:13.394" v="1037" actId="478"/>
          <ac:picMkLst>
            <pc:docMk/>
            <pc:sldMk cId="2196980728" sldId="429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6:13.394" v="1037" actId="478"/>
          <ac:picMkLst>
            <pc:docMk/>
            <pc:sldMk cId="2196980728" sldId="429"/>
            <ac:picMk id="7" creationId="{63D20D26-68A1-D3BA-7C1E-D5DC4202AB17}"/>
          </ac:picMkLst>
        </pc:picChg>
        <pc:picChg chg="add mod">
          <ac:chgData name="Simon Prince" userId="fcc015fbc7a3e533" providerId="LiveId" clId="{4AEDEB9C-35AF-7545-BCC2-DF556A880B22}" dt="2022-11-08T10:22:07.176" v="663"/>
          <ac:picMkLst>
            <pc:docMk/>
            <pc:sldMk cId="2196980728" sldId="429"/>
            <ac:picMk id="8" creationId="{45FED545-FD74-EE6D-A1EC-2B870C87EE77}"/>
          </ac:picMkLst>
        </pc:picChg>
        <pc:picChg chg="del">
          <ac:chgData name="Simon Prince" userId="fcc015fbc7a3e533" providerId="LiveId" clId="{4AEDEB9C-35AF-7545-BCC2-DF556A880B22}" dt="2022-11-08T10:38:33.917" v="958" actId="478"/>
          <ac:picMkLst>
            <pc:docMk/>
            <pc:sldMk cId="2196980728" sldId="429"/>
            <ac:picMk id="9" creationId="{81F8D942-0D5D-7938-2242-074238C67210}"/>
          </ac:picMkLst>
        </pc:picChg>
        <pc:picChg chg="add mod">
          <ac:chgData name="Simon Prince" userId="fcc015fbc7a3e533" providerId="LiveId" clId="{4AEDEB9C-35AF-7545-BCC2-DF556A880B22}" dt="2022-11-08T10:38:34.265" v="959"/>
          <ac:picMkLst>
            <pc:docMk/>
            <pc:sldMk cId="2196980728" sldId="429"/>
            <ac:picMk id="10" creationId="{CACEFB09-92C2-A39E-7C0A-A3AA240EFC97}"/>
          </ac:picMkLst>
        </pc:picChg>
        <pc:picChg chg="add mod modCrop">
          <ac:chgData name="Simon Prince" userId="fcc015fbc7a3e533" providerId="LiveId" clId="{4AEDEB9C-35AF-7545-BCC2-DF556A880B22}" dt="2022-11-08T10:48:49.883" v="1084" actId="732"/>
          <ac:picMkLst>
            <pc:docMk/>
            <pc:sldMk cId="2196980728" sldId="429"/>
            <ac:picMk id="11" creationId="{475BE7E2-0723-5611-A4F9-A70E6E2A6D9E}"/>
          </ac:picMkLst>
        </pc:picChg>
      </pc:sldChg>
      <pc:sldChg chg="addSp delSp modSp mod">
        <pc:chgData name="Simon Prince" userId="fcc015fbc7a3e533" providerId="LiveId" clId="{4AEDEB9C-35AF-7545-BCC2-DF556A880B22}" dt="2022-11-08T10:49:05.404" v="1086" actId="732"/>
        <pc:sldMkLst>
          <pc:docMk/>
          <pc:sldMk cId="1276926696" sldId="430"/>
        </pc:sldMkLst>
        <pc:picChg chg="del">
          <ac:chgData name="Simon Prince" userId="fcc015fbc7a3e533" providerId="LiveId" clId="{4AEDEB9C-35AF-7545-BCC2-DF556A880B22}" dt="2022-11-08T10:22:15.313" v="666" actId="478"/>
          <ac:picMkLst>
            <pc:docMk/>
            <pc:sldMk cId="1276926696" sldId="430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8:40.929" v="962" actId="478"/>
          <ac:picMkLst>
            <pc:docMk/>
            <pc:sldMk cId="1276926696" sldId="430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6:00.118" v="1035" actId="478"/>
          <ac:picMkLst>
            <pc:docMk/>
            <pc:sldMk cId="1276926696" sldId="430"/>
            <ac:picMk id="10" creationId="{6A19E4F5-2483-41D7-6059-EC7067EE47D0}"/>
          </ac:picMkLst>
        </pc:picChg>
        <pc:picChg chg="add mod">
          <ac:chgData name="Simon Prince" userId="fcc015fbc7a3e533" providerId="LiveId" clId="{4AEDEB9C-35AF-7545-BCC2-DF556A880B22}" dt="2022-11-08T10:22:15.734" v="667"/>
          <ac:picMkLst>
            <pc:docMk/>
            <pc:sldMk cId="1276926696" sldId="430"/>
            <ac:picMk id="11" creationId="{41E1F3DF-CAB1-6893-85B8-6323290BD53B}"/>
          </ac:picMkLst>
        </pc:picChg>
        <pc:picChg chg="add mod">
          <ac:chgData name="Simon Prince" userId="fcc015fbc7a3e533" providerId="LiveId" clId="{4AEDEB9C-35AF-7545-BCC2-DF556A880B22}" dt="2022-11-08T10:38:41.853" v="963"/>
          <ac:picMkLst>
            <pc:docMk/>
            <pc:sldMk cId="1276926696" sldId="430"/>
            <ac:picMk id="12" creationId="{5B0015AE-2A4D-FF8B-603C-6FBAEAB76ED2}"/>
          </ac:picMkLst>
        </pc:picChg>
        <pc:picChg chg="add mod modCrop">
          <ac:chgData name="Simon Prince" userId="fcc015fbc7a3e533" providerId="LiveId" clId="{4AEDEB9C-35AF-7545-BCC2-DF556A880B22}" dt="2022-11-08T10:49:05.404" v="1086" actId="732"/>
          <ac:picMkLst>
            <pc:docMk/>
            <pc:sldMk cId="1276926696" sldId="430"/>
            <ac:picMk id="13" creationId="{704B5801-B5FF-9FF7-EF52-C4AB83B20F53}"/>
          </ac:picMkLst>
        </pc:picChg>
      </pc:sldChg>
      <pc:sldChg chg="addSp delSp modSp mod">
        <pc:chgData name="Simon Prince" userId="fcc015fbc7a3e533" providerId="LiveId" clId="{4AEDEB9C-35AF-7545-BCC2-DF556A880B22}" dt="2022-11-08T10:49:17.313" v="1087" actId="732"/>
        <pc:sldMkLst>
          <pc:docMk/>
          <pc:sldMk cId="1468869435" sldId="431"/>
        </pc:sldMkLst>
        <pc:picChg chg="del">
          <ac:chgData name="Simon Prince" userId="fcc015fbc7a3e533" providerId="LiveId" clId="{4AEDEB9C-35AF-7545-BCC2-DF556A880B22}" dt="2022-11-08T10:22:19.153" v="668" actId="478"/>
          <ac:picMkLst>
            <pc:docMk/>
            <pc:sldMk cId="1468869435" sldId="431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8:47.227" v="964" actId="478"/>
          <ac:picMkLst>
            <pc:docMk/>
            <pc:sldMk cId="1468869435" sldId="431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20.352" v="1021" actId="478"/>
          <ac:picMkLst>
            <pc:docMk/>
            <pc:sldMk cId="1468869435" sldId="431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19.658" v="669"/>
          <ac:picMkLst>
            <pc:docMk/>
            <pc:sldMk cId="1468869435" sldId="431"/>
            <ac:picMk id="12" creationId="{7FE6D945-0267-E4AC-A3F9-080048C841CD}"/>
          </ac:picMkLst>
        </pc:picChg>
        <pc:picChg chg="add mod">
          <ac:chgData name="Simon Prince" userId="fcc015fbc7a3e533" providerId="LiveId" clId="{4AEDEB9C-35AF-7545-BCC2-DF556A880B22}" dt="2022-11-08T10:38:47.675" v="965"/>
          <ac:picMkLst>
            <pc:docMk/>
            <pc:sldMk cId="1468869435" sldId="431"/>
            <ac:picMk id="13" creationId="{2B47F053-CBF6-9832-E803-9EA632B0C2BD}"/>
          </ac:picMkLst>
        </pc:picChg>
        <pc:picChg chg="add mod modCrop">
          <ac:chgData name="Simon Prince" userId="fcc015fbc7a3e533" providerId="LiveId" clId="{4AEDEB9C-35AF-7545-BCC2-DF556A880B22}" dt="2022-11-08T10:49:17.313" v="1087" actId="732"/>
          <ac:picMkLst>
            <pc:docMk/>
            <pc:sldMk cId="1468869435" sldId="431"/>
            <ac:picMk id="14" creationId="{27A3828E-BB6C-A96F-26F0-A47B35A249BF}"/>
          </ac:picMkLst>
        </pc:picChg>
      </pc:sldChg>
      <pc:sldChg chg="addSp delSp modSp mod">
        <pc:chgData name="Simon Prince" userId="fcc015fbc7a3e533" providerId="LiveId" clId="{4AEDEB9C-35AF-7545-BCC2-DF556A880B22}" dt="2022-11-08T10:48:56.911" v="1085" actId="732"/>
        <pc:sldMkLst>
          <pc:docMk/>
          <pc:sldMk cId="81974184" sldId="435"/>
        </pc:sldMkLst>
        <pc:picChg chg="del">
          <ac:chgData name="Simon Prince" userId="fcc015fbc7a3e533" providerId="LiveId" clId="{4AEDEB9C-35AF-7545-BCC2-DF556A880B22}" dt="2022-11-08T10:22:11.878" v="664" actId="478"/>
          <ac:picMkLst>
            <pc:docMk/>
            <pc:sldMk cId="81974184" sldId="435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6:08.471" v="1036" actId="478"/>
          <ac:picMkLst>
            <pc:docMk/>
            <pc:sldMk cId="81974184" sldId="435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6:08.471" v="1036" actId="478"/>
          <ac:picMkLst>
            <pc:docMk/>
            <pc:sldMk cId="81974184" sldId="435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6:08.471" v="1036" actId="478"/>
          <ac:picMkLst>
            <pc:docMk/>
            <pc:sldMk cId="81974184" sldId="435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6:08.471" v="1036" actId="478"/>
          <ac:picMkLst>
            <pc:docMk/>
            <pc:sldMk cId="81974184" sldId="435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6:08.471" v="1036" actId="478"/>
          <ac:picMkLst>
            <pc:docMk/>
            <pc:sldMk cId="81974184" sldId="435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8:37.686" v="960" actId="478"/>
          <ac:picMkLst>
            <pc:docMk/>
            <pc:sldMk cId="81974184" sldId="435"/>
            <ac:picMk id="9" creationId="{81F8D942-0D5D-7938-2242-074238C67210}"/>
          </ac:picMkLst>
        </pc:picChg>
        <pc:picChg chg="add mod">
          <ac:chgData name="Simon Prince" userId="fcc015fbc7a3e533" providerId="LiveId" clId="{4AEDEB9C-35AF-7545-BCC2-DF556A880B22}" dt="2022-11-08T10:22:12.587" v="665"/>
          <ac:picMkLst>
            <pc:docMk/>
            <pc:sldMk cId="81974184" sldId="435"/>
            <ac:picMk id="10" creationId="{58E639AE-1261-85E7-03C1-809B4B49678D}"/>
          </ac:picMkLst>
        </pc:picChg>
        <pc:picChg chg="add mod">
          <ac:chgData name="Simon Prince" userId="fcc015fbc7a3e533" providerId="LiveId" clId="{4AEDEB9C-35AF-7545-BCC2-DF556A880B22}" dt="2022-11-08T10:38:38.273" v="961"/>
          <ac:picMkLst>
            <pc:docMk/>
            <pc:sldMk cId="81974184" sldId="435"/>
            <ac:picMk id="11" creationId="{5DEEB46B-61C7-9846-2676-E227362534BF}"/>
          </ac:picMkLst>
        </pc:picChg>
        <pc:picChg chg="add mod modCrop">
          <ac:chgData name="Simon Prince" userId="fcc015fbc7a3e533" providerId="LiveId" clId="{4AEDEB9C-35AF-7545-BCC2-DF556A880B22}" dt="2022-11-08T10:48:56.911" v="1085" actId="732"/>
          <ac:picMkLst>
            <pc:docMk/>
            <pc:sldMk cId="81974184" sldId="435"/>
            <ac:picMk id="12" creationId="{038B88E8-0E66-A736-FC25-CF54DF3CD3B7}"/>
          </ac:picMkLst>
        </pc:picChg>
      </pc:sldChg>
      <pc:sldChg chg="addSp delSp modSp mod">
        <pc:chgData name="Simon Prince" userId="fcc015fbc7a3e533" providerId="LiveId" clId="{4AEDEB9C-35AF-7545-BCC2-DF556A880B22}" dt="2022-11-08T10:55:41.636" v="1108" actId="1038"/>
        <pc:sldMkLst>
          <pc:docMk/>
          <pc:sldMk cId="2413915547" sldId="436"/>
        </pc:sldMkLst>
        <pc:spChg chg="add mod">
          <ac:chgData name="Simon Prince" userId="fcc015fbc7a3e533" providerId="LiveId" clId="{4AEDEB9C-35AF-7545-BCC2-DF556A880B22}" dt="2022-11-08T10:55:41.636" v="1108" actId="1038"/>
          <ac:spMkLst>
            <pc:docMk/>
            <pc:sldMk cId="2413915547" sldId="436"/>
            <ac:spMk id="17" creationId="{CF981D93-14A9-270A-A00E-5650799AF98D}"/>
          </ac:spMkLst>
        </pc:spChg>
        <pc:picChg chg="del">
          <ac:chgData name="Simon Prince" userId="fcc015fbc7a3e533" providerId="LiveId" clId="{4AEDEB9C-35AF-7545-BCC2-DF556A880B22}" dt="2022-11-08T10:22:22.668" v="670" actId="478"/>
          <ac:picMkLst>
            <pc:docMk/>
            <pc:sldMk cId="2413915547" sldId="436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8:49.925" v="966" actId="478"/>
          <ac:picMkLst>
            <pc:docMk/>
            <pc:sldMk cId="2413915547" sldId="436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27.020" v="1023" actId="478"/>
          <ac:picMkLst>
            <pc:docMk/>
            <pc:sldMk cId="2413915547" sldId="436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23.370" v="671"/>
          <ac:picMkLst>
            <pc:docMk/>
            <pc:sldMk cId="2413915547" sldId="436"/>
            <ac:picMk id="12" creationId="{005E5D3F-EB50-6501-F74B-188D35EEFB87}"/>
          </ac:picMkLst>
        </pc:picChg>
        <pc:picChg chg="del">
          <ac:chgData name="Simon Prince" userId="fcc015fbc7a3e533" providerId="LiveId" clId="{4AEDEB9C-35AF-7545-BCC2-DF556A880B22}" dt="2022-11-08T10:55:05.509" v="1088" actId="478"/>
          <ac:picMkLst>
            <pc:docMk/>
            <pc:sldMk cId="2413915547" sldId="436"/>
            <ac:picMk id="13" creationId="{C0EB72D6-89AC-C9AE-3133-FA0C92B88B29}"/>
          </ac:picMkLst>
        </pc:picChg>
        <pc:picChg chg="add mod">
          <ac:chgData name="Simon Prince" userId="fcc015fbc7a3e533" providerId="LiveId" clId="{4AEDEB9C-35AF-7545-BCC2-DF556A880B22}" dt="2022-11-08T10:55:32.705" v="1096" actId="1076"/>
          <ac:picMkLst>
            <pc:docMk/>
            <pc:sldMk cId="2413915547" sldId="436"/>
            <ac:picMk id="14" creationId="{A1C937AE-6ABE-C06D-B81B-1B22488CF458}"/>
          </ac:picMkLst>
        </pc:picChg>
        <pc:picChg chg="add mod">
          <ac:chgData name="Simon Prince" userId="fcc015fbc7a3e533" providerId="LiveId" clId="{4AEDEB9C-35AF-7545-BCC2-DF556A880B22}" dt="2022-11-08T10:45:27.345" v="1024"/>
          <ac:picMkLst>
            <pc:docMk/>
            <pc:sldMk cId="2413915547" sldId="436"/>
            <ac:picMk id="15" creationId="{974126E8-76C3-4E50-C528-664D1E79518D}"/>
          </ac:picMkLst>
        </pc:picChg>
        <pc:picChg chg="add mod">
          <ac:chgData name="Simon Prince" userId="fcc015fbc7a3e533" providerId="LiveId" clId="{4AEDEB9C-35AF-7545-BCC2-DF556A880B22}" dt="2022-11-08T10:55:11.855" v="1091" actId="1076"/>
          <ac:picMkLst>
            <pc:docMk/>
            <pc:sldMk cId="2413915547" sldId="436"/>
            <ac:picMk id="16" creationId="{45AF7A81-6B4C-299E-58E4-EADB9ED430E7}"/>
          </ac:picMkLst>
        </pc:picChg>
      </pc:sldChg>
      <pc:sldChg chg="addSp delSp modSp mod">
        <pc:chgData name="Simon Prince" userId="fcc015fbc7a3e533" providerId="LiveId" clId="{4AEDEB9C-35AF-7545-BCC2-DF556A880B22}" dt="2022-11-08T10:59:30.260" v="1170" actId="1076"/>
        <pc:sldMkLst>
          <pc:docMk/>
          <pc:sldMk cId="3077370921" sldId="437"/>
        </pc:sldMkLst>
        <pc:picChg chg="del">
          <ac:chgData name="Simon Prince" userId="fcc015fbc7a3e533" providerId="LiveId" clId="{4AEDEB9C-35AF-7545-BCC2-DF556A880B22}" dt="2022-11-08T10:22:32.324" v="674" actId="478"/>
          <ac:picMkLst>
            <pc:docMk/>
            <pc:sldMk cId="3077370921" sldId="437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9:05.976" v="987" actId="478"/>
          <ac:picMkLst>
            <pc:docMk/>
            <pc:sldMk cId="3077370921" sldId="437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40.579" v="1029" actId="478"/>
          <ac:picMkLst>
            <pc:docMk/>
            <pc:sldMk cId="3077370921" sldId="437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32.806" v="675"/>
          <ac:picMkLst>
            <pc:docMk/>
            <pc:sldMk cId="3077370921" sldId="437"/>
            <ac:picMk id="12" creationId="{35C52F85-6FB1-4457-C45A-C0E918DC1EDE}"/>
          </ac:picMkLst>
        </pc:picChg>
        <pc:picChg chg="del">
          <ac:chgData name="Simon Prince" userId="fcc015fbc7a3e533" providerId="LiveId" clId="{4AEDEB9C-35AF-7545-BCC2-DF556A880B22}" dt="2022-11-08T10:57:29.490" v="1164" actId="478"/>
          <ac:picMkLst>
            <pc:docMk/>
            <pc:sldMk cId="3077370921" sldId="437"/>
            <ac:picMk id="13" creationId="{C0EB72D6-89AC-C9AE-3133-FA0C92B88B29}"/>
          </ac:picMkLst>
        </pc:picChg>
        <pc:picChg chg="del">
          <ac:chgData name="Simon Prince" userId="fcc015fbc7a3e533" providerId="LiveId" clId="{4AEDEB9C-35AF-7545-BCC2-DF556A880B22}" dt="2022-11-08T10:57:29.490" v="1164" actId="478"/>
          <ac:picMkLst>
            <pc:docMk/>
            <pc:sldMk cId="3077370921" sldId="437"/>
            <ac:picMk id="14" creationId="{0588F107-D0B7-8529-343E-E2AD2D6E0277}"/>
          </ac:picMkLst>
        </pc:picChg>
        <pc:picChg chg="add mod">
          <ac:chgData name="Simon Prince" userId="fcc015fbc7a3e533" providerId="LiveId" clId="{4AEDEB9C-35AF-7545-BCC2-DF556A880B22}" dt="2022-11-08T10:39:06.366" v="988"/>
          <ac:picMkLst>
            <pc:docMk/>
            <pc:sldMk cId="3077370921" sldId="437"/>
            <ac:picMk id="15" creationId="{496D580E-6B65-672E-3218-30E3371A7B11}"/>
          </ac:picMkLst>
        </pc:picChg>
        <pc:picChg chg="add mod">
          <ac:chgData name="Simon Prince" userId="fcc015fbc7a3e533" providerId="LiveId" clId="{4AEDEB9C-35AF-7545-BCC2-DF556A880B22}" dt="2022-11-08T10:45:41.660" v="1030"/>
          <ac:picMkLst>
            <pc:docMk/>
            <pc:sldMk cId="3077370921" sldId="437"/>
            <ac:picMk id="16" creationId="{101139BC-1A9D-9DD0-FE6F-3BFD748202CC}"/>
          </ac:picMkLst>
        </pc:picChg>
        <pc:picChg chg="add mod">
          <ac:chgData name="Simon Prince" userId="fcc015fbc7a3e533" providerId="LiveId" clId="{4AEDEB9C-35AF-7545-BCC2-DF556A880B22}" dt="2022-11-08T10:59:30.260" v="1170" actId="1076"/>
          <ac:picMkLst>
            <pc:docMk/>
            <pc:sldMk cId="3077370921" sldId="437"/>
            <ac:picMk id="17" creationId="{B4C43DDF-46C8-28FD-B354-3C9BD254D2AD}"/>
          </ac:picMkLst>
        </pc:picChg>
      </pc:sldChg>
      <pc:sldChg chg="modSp mod">
        <pc:chgData name="Simon Prince" userId="fcc015fbc7a3e533" providerId="LiveId" clId="{4AEDEB9C-35AF-7545-BCC2-DF556A880B22}" dt="2022-11-14T12:55:31.600" v="4896" actId="20577"/>
        <pc:sldMkLst>
          <pc:docMk/>
          <pc:sldMk cId="1396288074" sldId="443"/>
        </pc:sldMkLst>
        <pc:spChg chg="mod">
          <ac:chgData name="Simon Prince" userId="fcc015fbc7a3e533" providerId="LiveId" clId="{4AEDEB9C-35AF-7545-BCC2-DF556A880B22}" dt="2022-11-14T12:55:31.600" v="4896" actId="20577"/>
          <ac:spMkLst>
            <pc:docMk/>
            <pc:sldMk cId="1396288074" sldId="443"/>
            <ac:spMk id="3" creationId="{9BC2E248-DA1F-0C3D-0EDC-582E4D8B1DA7}"/>
          </ac:spMkLst>
        </pc:spChg>
      </pc:sldChg>
      <pc:sldChg chg="del">
        <pc:chgData name="Simon Prince" userId="fcc015fbc7a3e533" providerId="LiveId" clId="{4AEDEB9C-35AF-7545-BCC2-DF556A880B22}" dt="2022-11-02T19:28:59.303" v="587" actId="2696"/>
        <pc:sldMkLst>
          <pc:docMk/>
          <pc:sldMk cId="990427611" sldId="444"/>
        </pc:sldMkLst>
      </pc:sldChg>
      <pc:sldChg chg="addSp delSp modSp mod">
        <pc:chgData name="Simon Prince" userId="fcc015fbc7a3e533" providerId="LiveId" clId="{4AEDEB9C-35AF-7545-BCC2-DF556A880B22}" dt="2022-11-08T10:57:10.136" v="1163" actId="1036"/>
        <pc:sldMkLst>
          <pc:docMk/>
          <pc:sldMk cId="1853945558" sldId="466"/>
        </pc:sldMkLst>
        <pc:spChg chg="mod">
          <ac:chgData name="Simon Prince" userId="fcc015fbc7a3e533" providerId="LiveId" clId="{4AEDEB9C-35AF-7545-BCC2-DF556A880B22}" dt="2022-11-08T10:57:00.076" v="1132" actId="1037"/>
          <ac:spMkLst>
            <pc:docMk/>
            <pc:sldMk cId="1853945558" sldId="466"/>
            <ac:spMk id="15" creationId="{71A29C3D-F3C7-E600-4671-4402456EB2AF}"/>
          </ac:spMkLst>
        </pc:spChg>
        <pc:spChg chg="mod">
          <ac:chgData name="Simon Prince" userId="fcc015fbc7a3e533" providerId="LiveId" clId="{4AEDEB9C-35AF-7545-BCC2-DF556A880B22}" dt="2022-11-08T10:57:10.136" v="1163" actId="1036"/>
          <ac:spMkLst>
            <pc:docMk/>
            <pc:sldMk cId="1853945558" sldId="466"/>
            <ac:spMk id="16" creationId="{36DDBA48-E939-9319-D67F-11B85382F409}"/>
          </ac:spMkLst>
        </pc:spChg>
        <pc:spChg chg="add del">
          <ac:chgData name="Simon Prince" userId="fcc015fbc7a3e533" providerId="LiveId" clId="{4AEDEB9C-35AF-7545-BCC2-DF556A880B22}" dt="2022-11-08T10:56:28.971" v="1111" actId="22"/>
          <ac:spMkLst>
            <pc:docMk/>
            <pc:sldMk cId="1853945558" sldId="466"/>
            <ac:spMk id="21" creationId="{D2173AF5-AB1E-B844-FB93-EB49C8728BA0}"/>
          </ac:spMkLst>
        </pc:spChg>
        <pc:picChg chg="del">
          <ac:chgData name="Simon Prince" userId="fcc015fbc7a3e533" providerId="LiveId" clId="{4AEDEB9C-35AF-7545-BCC2-DF556A880B22}" dt="2022-11-08T10:22:28.307" v="672" actId="478"/>
          <ac:picMkLst>
            <pc:docMk/>
            <pc:sldMk cId="1853945558" sldId="466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8:52.827" v="968" actId="478"/>
          <ac:picMkLst>
            <pc:docMk/>
            <pc:sldMk cId="1853945558" sldId="466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36.186" v="1027" actId="478"/>
          <ac:picMkLst>
            <pc:docMk/>
            <pc:sldMk cId="1853945558" sldId="466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29.085" v="673"/>
          <ac:picMkLst>
            <pc:docMk/>
            <pc:sldMk cId="1853945558" sldId="466"/>
            <ac:picMk id="12" creationId="{9474346A-E1FC-6D56-E722-973A74F2F3F4}"/>
          </ac:picMkLst>
        </pc:picChg>
        <pc:picChg chg="del">
          <ac:chgData name="Simon Prince" userId="fcc015fbc7a3e533" providerId="LiveId" clId="{4AEDEB9C-35AF-7545-BCC2-DF556A880B22}" dt="2022-11-08T10:56:26.731" v="1109" actId="478"/>
          <ac:picMkLst>
            <pc:docMk/>
            <pc:sldMk cId="1853945558" sldId="466"/>
            <ac:picMk id="13" creationId="{C0EB72D6-89AC-C9AE-3133-FA0C92B88B29}"/>
          </ac:picMkLst>
        </pc:picChg>
        <pc:picChg chg="add mod">
          <ac:chgData name="Simon Prince" userId="fcc015fbc7a3e533" providerId="LiveId" clId="{4AEDEB9C-35AF-7545-BCC2-DF556A880B22}" dt="2022-11-08T10:38:53.558" v="969"/>
          <ac:picMkLst>
            <pc:docMk/>
            <pc:sldMk cId="1853945558" sldId="466"/>
            <ac:picMk id="14" creationId="{C6A6E659-E47E-75C4-C825-A65EC53E732A}"/>
          </ac:picMkLst>
        </pc:picChg>
        <pc:picChg chg="add del mod">
          <ac:chgData name="Simon Prince" userId="fcc015fbc7a3e533" providerId="LiveId" clId="{4AEDEB9C-35AF-7545-BCC2-DF556A880B22}" dt="2022-11-08T10:45:34.913" v="1026"/>
          <ac:picMkLst>
            <pc:docMk/>
            <pc:sldMk cId="1853945558" sldId="466"/>
            <ac:picMk id="17" creationId="{FE28C80B-0E27-B565-CEF8-71F1E427AF34}"/>
          </ac:picMkLst>
        </pc:picChg>
        <pc:picChg chg="add mod">
          <ac:chgData name="Simon Prince" userId="fcc015fbc7a3e533" providerId="LiveId" clId="{4AEDEB9C-35AF-7545-BCC2-DF556A880B22}" dt="2022-11-08T10:45:36.822" v="1028"/>
          <ac:picMkLst>
            <pc:docMk/>
            <pc:sldMk cId="1853945558" sldId="466"/>
            <ac:picMk id="18" creationId="{C127C37D-E5BD-6174-ED42-D060C74E5F1B}"/>
          </ac:picMkLst>
        </pc:picChg>
        <pc:picChg chg="add mod">
          <ac:chgData name="Simon Prince" userId="fcc015fbc7a3e533" providerId="LiveId" clId="{4AEDEB9C-35AF-7545-BCC2-DF556A880B22}" dt="2022-11-08T10:56:53.505" v="1114" actId="1076"/>
          <ac:picMkLst>
            <pc:docMk/>
            <pc:sldMk cId="1853945558" sldId="466"/>
            <ac:picMk id="22" creationId="{F2714F36-4DE3-F552-4B24-FDB91A0563C7}"/>
          </ac:picMkLst>
        </pc:picChg>
      </pc:sldChg>
      <pc:sldChg chg="addSp delSp modSp del mod">
        <pc:chgData name="Simon Prince" userId="fcc015fbc7a3e533" providerId="LiveId" clId="{4AEDEB9C-35AF-7545-BCC2-DF556A880B22}" dt="2022-11-08T10:59:18.967" v="1168" actId="2696"/>
        <pc:sldMkLst>
          <pc:docMk/>
          <pc:sldMk cId="2631777099" sldId="467"/>
        </pc:sldMkLst>
        <pc:spChg chg="mod">
          <ac:chgData name="Simon Prince" userId="fcc015fbc7a3e533" providerId="LiveId" clId="{4AEDEB9C-35AF-7545-BCC2-DF556A880B22}" dt="2022-11-08T10:39:12.238" v="991" actId="1076"/>
          <ac:spMkLst>
            <pc:docMk/>
            <pc:sldMk cId="2631777099" sldId="467"/>
            <ac:spMk id="15" creationId="{CA152004-20B6-658C-3726-47C9654B7892}"/>
          </ac:spMkLst>
        </pc:spChg>
        <pc:picChg chg="del">
          <ac:chgData name="Simon Prince" userId="fcc015fbc7a3e533" providerId="LiveId" clId="{4AEDEB9C-35AF-7545-BCC2-DF556A880B22}" dt="2022-11-08T10:22:37.445" v="676" actId="478"/>
          <ac:picMkLst>
            <pc:docMk/>
            <pc:sldMk cId="2631777099" sldId="467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9:09.048" v="989" actId="478"/>
          <ac:picMkLst>
            <pc:docMk/>
            <pc:sldMk cId="2631777099" sldId="467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46.806" v="1031" actId="478"/>
          <ac:picMkLst>
            <pc:docMk/>
            <pc:sldMk cId="2631777099" sldId="467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38.142" v="677"/>
          <ac:picMkLst>
            <pc:docMk/>
            <pc:sldMk cId="2631777099" sldId="467"/>
            <ac:picMk id="16" creationId="{CB887CB0-C360-50EF-68F1-79C585CE5B9B}"/>
          </ac:picMkLst>
        </pc:picChg>
        <pc:picChg chg="add mod">
          <ac:chgData name="Simon Prince" userId="fcc015fbc7a3e533" providerId="LiveId" clId="{4AEDEB9C-35AF-7545-BCC2-DF556A880B22}" dt="2022-11-08T10:39:09.822" v="990"/>
          <ac:picMkLst>
            <pc:docMk/>
            <pc:sldMk cId="2631777099" sldId="467"/>
            <ac:picMk id="17" creationId="{20101881-D4FB-371C-67F9-F465B7DA01C8}"/>
          </ac:picMkLst>
        </pc:picChg>
        <pc:picChg chg="add mod">
          <ac:chgData name="Simon Prince" userId="fcc015fbc7a3e533" providerId="LiveId" clId="{4AEDEB9C-35AF-7545-BCC2-DF556A880B22}" dt="2022-11-08T10:45:47.427" v="1032"/>
          <ac:picMkLst>
            <pc:docMk/>
            <pc:sldMk cId="2631777099" sldId="467"/>
            <ac:picMk id="18" creationId="{C575A98B-D73E-6DF6-ED2C-9D973D3224B4}"/>
          </ac:picMkLst>
        </pc:picChg>
      </pc:sldChg>
      <pc:sldChg chg="addSp delSp modSp del mod">
        <pc:chgData name="Simon Prince" userId="fcc015fbc7a3e533" providerId="LiveId" clId="{4AEDEB9C-35AF-7545-BCC2-DF556A880B22}" dt="2022-11-08T10:59:20.688" v="1169" actId="2696"/>
        <pc:sldMkLst>
          <pc:docMk/>
          <pc:sldMk cId="3903660132" sldId="468"/>
        </pc:sldMkLst>
        <pc:spChg chg="mod">
          <ac:chgData name="Simon Prince" userId="fcc015fbc7a3e533" providerId="LiveId" clId="{4AEDEB9C-35AF-7545-BCC2-DF556A880B22}" dt="2022-11-08T10:39:17.900" v="994" actId="1076"/>
          <ac:spMkLst>
            <pc:docMk/>
            <pc:sldMk cId="3903660132" sldId="468"/>
            <ac:spMk id="16" creationId="{61FEFE40-1E9B-8EF8-DBEA-638370740995}"/>
          </ac:spMkLst>
        </pc:spChg>
        <pc:picChg chg="del">
          <ac:chgData name="Simon Prince" userId="fcc015fbc7a3e533" providerId="LiveId" clId="{4AEDEB9C-35AF-7545-BCC2-DF556A880B22}" dt="2022-11-08T10:22:41.580" v="678" actId="478"/>
          <ac:picMkLst>
            <pc:docMk/>
            <pc:sldMk cId="3903660132" sldId="468"/>
            <ac:picMk id="3" creationId="{DF1F6481-4676-6AA1-6564-D4E3B64A10DA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4" creationId="{ACC73126-1320-17B0-7CAD-3ABB843CBB7E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5" creationId="{4543C6C7-3570-9A1B-D73A-F9F6E1FF2199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6" creationId="{656B148C-74FF-AF24-57E4-816EFB628369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7" creationId="{63D20D26-68A1-D3BA-7C1E-D5DC4202AB17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8" creationId="{D0D689F1-BC3F-C351-38E4-2CFD3A700E13}"/>
          </ac:picMkLst>
        </pc:picChg>
        <pc:picChg chg="del">
          <ac:chgData name="Simon Prince" userId="fcc015fbc7a3e533" providerId="LiveId" clId="{4AEDEB9C-35AF-7545-BCC2-DF556A880B22}" dt="2022-11-08T10:39:15.554" v="992" actId="478"/>
          <ac:picMkLst>
            <pc:docMk/>
            <pc:sldMk cId="3903660132" sldId="468"/>
            <ac:picMk id="9" creationId="{81F8D942-0D5D-7938-2242-074238C67210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10" creationId="{6A19E4F5-2483-41D7-6059-EC7067EE47D0}"/>
          </ac:picMkLst>
        </pc:picChg>
        <pc:picChg chg="del">
          <ac:chgData name="Simon Prince" userId="fcc015fbc7a3e533" providerId="LiveId" clId="{4AEDEB9C-35AF-7545-BCC2-DF556A880B22}" dt="2022-11-08T10:45:52.683" v="1033" actId="478"/>
          <ac:picMkLst>
            <pc:docMk/>
            <pc:sldMk cId="3903660132" sldId="468"/>
            <ac:picMk id="11" creationId="{FF48F506-AAFD-C32C-1408-D1C1D454FA47}"/>
          </ac:picMkLst>
        </pc:picChg>
        <pc:picChg chg="add mod">
          <ac:chgData name="Simon Prince" userId="fcc015fbc7a3e533" providerId="LiveId" clId="{4AEDEB9C-35AF-7545-BCC2-DF556A880B22}" dt="2022-11-08T10:22:45.142" v="680" actId="1035"/>
          <ac:picMkLst>
            <pc:docMk/>
            <pc:sldMk cId="3903660132" sldId="468"/>
            <ac:picMk id="14" creationId="{4E799865-D762-FF24-B162-F14EE9DD0EFE}"/>
          </ac:picMkLst>
        </pc:picChg>
        <pc:picChg chg="add mod">
          <ac:chgData name="Simon Prince" userId="fcc015fbc7a3e533" providerId="LiveId" clId="{4AEDEB9C-35AF-7545-BCC2-DF556A880B22}" dt="2022-11-08T10:39:15.851" v="993"/>
          <ac:picMkLst>
            <pc:docMk/>
            <pc:sldMk cId="3903660132" sldId="468"/>
            <ac:picMk id="17" creationId="{3F911E4A-0095-135B-4C2E-7D5F32DEB95C}"/>
          </ac:picMkLst>
        </pc:picChg>
        <pc:picChg chg="add mod">
          <ac:chgData name="Simon Prince" userId="fcc015fbc7a3e533" providerId="LiveId" clId="{4AEDEB9C-35AF-7545-BCC2-DF556A880B22}" dt="2022-11-08T10:45:53.045" v="1034"/>
          <ac:picMkLst>
            <pc:docMk/>
            <pc:sldMk cId="3903660132" sldId="468"/>
            <ac:picMk id="18" creationId="{365319F4-A9BE-49E8-013F-859168E9D113}"/>
          </ac:picMkLst>
        </pc:picChg>
      </pc:sldChg>
      <pc:sldChg chg="addSp modSp mod">
        <pc:chgData name="Simon Prince" userId="fcc015fbc7a3e533" providerId="LiveId" clId="{4AEDEB9C-35AF-7545-BCC2-DF556A880B22}" dt="2022-11-02T19:26:43.773" v="313" actId="20577"/>
        <pc:sldMkLst>
          <pc:docMk/>
          <pc:sldMk cId="960842315" sldId="469"/>
        </pc:sldMkLst>
        <pc:spChg chg="mod">
          <ac:chgData name="Simon Prince" userId="fcc015fbc7a3e533" providerId="LiveId" clId="{4AEDEB9C-35AF-7545-BCC2-DF556A880B22}" dt="2022-11-02T19:24:53.341" v="27" actId="20577"/>
          <ac:spMkLst>
            <pc:docMk/>
            <pc:sldMk cId="960842315" sldId="469"/>
            <ac:spMk id="2" creationId="{F34E21A4-099A-40EB-DEB9-33712D37C24E}"/>
          </ac:spMkLst>
        </pc:spChg>
        <pc:spChg chg="mod">
          <ac:chgData name="Simon Prince" userId="fcc015fbc7a3e533" providerId="LiveId" clId="{4AEDEB9C-35AF-7545-BCC2-DF556A880B22}" dt="2022-11-02T19:26:43.773" v="313" actId="20577"/>
          <ac:spMkLst>
            <pc:docMk/>
            <pc:sldMk cId="960842315" sldId="469"/>
            <ac:spMk id="3" creationId="{9E979490-8DB2-BAEC-C166-93CDC5E2A17F}"/>
          </ac:spMkLst>
        </pc:spChg>
        <pc:picChg chg="add mod">
          <ac:chgData name="Simon Prince" userId="fcc015fbc7a3e533" providerId="LiveId" clId="{4AEDEB9C-35AF-7545-BCC2-DF556A880B22}" dt="2022-11-02T19:25:29.082" v="76" actId="1076"/>
          <ac:picMkLst>
            <pc:docMk/>
            <pc:sldMk cId="960842315" sldId="469"/>
            <ac:picMk id="4" creationId="{F76D06E8-96F3-13AB-5431-09F4AAA6589D}"/>
          </ac:picMkLst>
        </pc:picChg>
      </pc:sldChg>
      <pc:sldChg chg="modSp new mod">
        <pc:chgData name="Simon Prince" userId="fcc015fbc7a3e533" providerId="LiveId" clId="{4AEDEB9C-35AF-7545-BCC2-DF556A880B22}" dt="2022-11-13T15:24:26.848" v="4731" actId="20577"/>
        <pc:sldMkLst>
          <pc:docMk/>
          <pc:sldMk cId="2735187207" sldId="470"/>
        </pc:sldMkLst>
        <pc:spChg chg="mod">
          <ac:chgData name="Simon Prince" userId="fcc015fbc7a3e533" providerId="LiveId" clId="{4AEDEB9C-35AF-7545-BCC2-DF556A880B22}" dt="2022-11-02T19:27:11.048" v="323" actId="20577"/>
          <ac:spMkLst>
            <pc:docMk/>
            <pc:sldMk cId="2735187207" sldId="470"/>
            <ac:spMk id="2" creationId="{7737E829-B791-C3C0-A4E7-C1FF94645B42}"/>
          </ac:spMkLst>
        </pc:spChg>
        <pc:spChg chg="mod">
          <ac:chgData name="Simon Prince" userId="fcc015fbc7a3e533" providerId="LiveId" clId="{4AEDEB9C-35AF-7545-BCC2-DF556A880B22}" dt="2022-11-13T15:24:26.848" v="4731" actId="20577"/>
          <ac:spMkLst>
            <pc:docMk/>
            <pc:sldMk cId="2735187207" sldId="470"/>
            <ac:spMk id="3" creationId="{2CEE75E3-98B3-3A9E-C392-3DC06AD9D69C}"/>
          </ac:spMkLst>
        </pc:spChg>
      </pc:sldChg>
      <pc:sldChg chg="modSp add mod ord">
        <pc:chgData name="Simon Prince" userId="fcc015fbc7a3e533" providerId="LiveId" clId="{4AEDEB9C-35AF-7545-BCC2-DF556A880B22}" dt="2022-11-13T15:24:41.019" v="4735" actId="20577"/>
        <pc:sldMkLst>
          <pc:docMk/>
          <pc:sldMk cId="1753232487" sldId="471"/>
        </pc:sldMkLst>
        <pc:spChg chg="mod">
          <ac:chgData name="Simon Prince" userId="fcc015fbc7a3e533" providerId="LiveId" clId="{4AEDEB9C-35AF-7545-BCC2-DF556A880B22}" dt="2022-11-13T15:24:41.019" v="4735" actId="20577"/>
          <ac:spMkLst>
            <pc:docMk/>
            <pc:sldMk cId="1753232487" sldId="471"/>
            <ac:spMk id="3" creationId="{2CEE75E3-98B3-3A9E-C392-3DC06AD9D69C}"/>
          </ac:spMkLst>
        </pc:spChg>
      </pc:sldChg>
      <pc:sldChg chg="modSp add mod ord">
        <pc:chgData name="Simon Prince" userId="fcc015fbc7a3e533" providerId="LiveId" clId="{4AEDEB9C-35AF-7545-BCC2-DF556A880B22}" dt="2022-11-13T15:24:46.929" v="4739" actId="20577"/>
        <pc:sldMkLst>
          <pc:docMk/>
          <pc:sldMk cId="608513242" sldId="472"/>
        </pc:sldMkLst>
        <pc:spChg chg="mod">
          <ac:chgData name="Simon Prince" userId="fcc015fbc7a3e533" providerId="LiveId" clId="{4AEDEB9C-35AF-7545-BCC2-DF556A880B22}" dt="2022-11-13T15:24:46.929" v="4739" actId="20577"/>
          <ac:spMkLst>
            <pc:docMk/>
            <pc:sldMk cId="608513242" sldId="472"/>
            <ac:spMk id="3" creationId="{2CEE75E3-98B3-3A9E-C392-3DC06AD9D69C}"/>
          </ac:spMkLst>
        </pc:spChg>
      </pc:sldChg>
      <pc:sldChg chg="modSp add mod ord">
        <pc:chgData name="Simon Prince" userId="fcc015fbc7a3e533" providerId="LiveId" clId="{4AEDEB9C-35AF-7545-BCC2-DF556A880B22}" dt="2022-11-13T15:24:51.350" v="4743" actId="20577"/>
        <pc:sldMkLst>
          <pc:docMk/>
          <pc:sldMk cId="415732318" sldId="473"/>
        </pc:sldMkLst>
        <pc:spChg chg="mod">
          <ac:chgData name="Simon Prince" userId="fcc015fbc7a3e533" providerId="LiveId" clId="{4AEDEB9C-35AF-7545-BCC2-DF556A880B22}" dt="2022-11-13T15:24:51.350" v="4743" actId="20577"/>
          <ac:spMkLst>
            <pc:docMk/>
            <pc:sldMk cId="415732318" sldId="473"/>
            <ac:spMk id="3" creationId="{2CEE75E3-98B3-3A9E-C392-3DC06AD9D69C}"/>
          </ac:spMkLst>
        </pc:spChg>
      </pc:sldChg>
      <pc:sldChg chg="modSp add mod ord">
        <pc:chgData name="Simon Prince" userId="fcc015fbc7a3e533" providerId="LiveId" clId="{4AEDEB9C-35AF-7545-BCC2-DF556A880B22}" dt="2022-11-13T15:24:59.171" v="4747" actId="20577"/>
        <pc:sldMkLst>
          <pc:docMk/>
          <pc:sldMk cId="2742779601" sldId="474"/>
        </pc:sldMkLst>
        <pc:spChg chg="mod">
          <ac:chgData name="Simon Prince" userId="fcc015fbc7a3e533" providerId="LiveId" clId="{4AEDEB9C-35AF-7545-BCC2-DF556A880B22}" dt="2022-11-13T15:24:59.171" v="4747" actId="20577"/>
          <ac:spMkLst>
            <pc:docMk/>
            <pc:sldMk cId="2742779601" sldId="474"/>
            <ac:spMk id="3" creationId="{2CEE75E3-98B3-3A9E-C392-3DC06AD9D69C}"/>
          </ac:spMkLst>
        </pc:spChg>
      </pc:sldChg>
      <pc:sldChg chg="addSp delSp modSp add mod">
        <pc:chgData name="Simon Prince" userId="fcc015fbc7a3e533" providerId="LiveId" clId="{4AEDEB9C-35AF-7545-BCC2-DF556A880B22}" dt="2022-11-08T10:35:17.061" v="946" actId="20577"/>
        <pc:sldMkLst>
          <pc:docMk/>
          <pc:sldMk cId="2223808070" sldId="475"/>
        </pc:sldMkLst>
        <pc:spChg chg="add del">
          <ac:chgData name="Simon Prince" userId="fcc015fbc7a3e533" providerId="LiveId" clId="{4AEDEB9C-35AF-7545-BCC2-DF556A880B22}" dt="2022-11-08T10:33:15.723" v="736" actId="22"/>
          <ac:spMkLst>
            <pc:docMk/>
            <pc:sldMk cId="2223808070" sldId="475"/>
            <ac:spMk id="8" creationId="{E9572511-0B67-0340-D81C-71B684297B67}"/>
          </ac:spMkLst>
        </pc:spChg>
        <pc:spChg chg="add mod">
          <ac:chgData name="Simon Prince" userId="fcc015fbc7a3e533" providerId="LiveId" clId="{4AEDEB9C-35AF-7545-BCC2-DF556A880B22}" dt="2022-11-08T10:35:17.061" v="946" actId="20577"/>
          <ac:spMkLst>
            <pc:docMk/>
            <pc:sldMk cId="2223808070" sldId="475"/>
            <ac:spMk id="10" creationId="{6208F5A0-CA99-FD92-839B-C90A82CD63CC}"/>
          </ac:spMkLst>
        </pc:spChg>
        <pc:spChg chg="del">
          <ac:chgData name="Simon Prince" userId="fcc015fbc7a3e533" providerId="LiveId" clId="{4AEDEB9C-35AF-7545-BCC2-DF556A880B22}" dt="2022-11-08T10:32:58.510" v="731" actId="478"/>
          <ac:spMkLst>
            <pc:docMk/>
            <pc:sldMk cId="2223808070" sldId="475"/>
            <ac:spMk id="27" creationId="{B8681A17-4931-D056-B8C0-364F1E5184B1}"/>
          </ac:spMkLst>
        </pc:spChg>
        <pc:spChg chg="del">
          <ac:chgData name="Simon Prince" userId="fcc015fbc7a3e533" providerId="LiveId" clId="{4AEDEB9C-35AF-7545-BCC2-DF556A880B22}" dt="2022-11-08T10:33:00.984" v="732" actId="478"/>
          <ac:spMkLst>
            <pc:docMk/>
            <pc:sldMk cId="2223808070" sldId="475"/>
            <ac:spMk id="30" creationId="{54E019EF-7D60-1FA5-854F-9747EC2EF743}"/>
          </ac:spMkLst>
        </pc:spChg>
        <pc:picChg chg="del">
          <ac:chgData name="Simon Prince" userId="fcc015fbc7a3e533" providerId="LiveId" clId="{4AEDEB9C-35AF-7545-BCC2-DF556A880B22}" dt="2022-11-08T10:32:58.510" v="731" actId="478"/>
          <ac:picMkLst>
            <pc:docMk/>
            <pc:sldMk cId="2223808070" sldId="475"/>
            <ac:picMk id="4" creationId="{0A91EB40-6355-F1FB-1C99-B6D72658CED8}"/>
          </ac:picMkLst>
        </pc:picChg>
        <pc:picChg chg="del">
          <ac:chgData name="Simon Prince" userId="fcc015fbc7a3e533" providerId="LiveId" clId="{4AEDEB9C-35AF-7545-BCC2-DF556A880B22}" dt="2022-11-08T10:32:58.510" v="731" actId="478"/>
          <ac:picMkLst>
            <pc:docMk/>
            <pc:sldMk cId="2223808070" sldId="475"/>
            <ac:picMk id="5" creationId="{673C49C7-5B44-2E50-C738-84419702CF1D}"/>
          </ac:picMkLst>
        </pc:picChg>
        <pc:picChg chg="add mod">
          <ac:chgData name="Simon Prince" userId="fcc015fbc7a3e533" providerId="LiveId" clId="{4AEDEB9C-35AF-7545-BCC2-DF556A880B22}" dt="2022-11-08T10:33:53.661" v="749" actId="1076"/>
          <ac:picMkLst>
            <pc:docMk/>
            <pc:sldMk cId="2223808070" sldId="475"/>
            <ac:picMk id="6" creationId="{2E4A4C2B-0EE6-DAB1-8ACB-19DAAC950316}"/>
          </ac:picMkLst>
        </pc:picChg>
        <pc:picChg chg="add mod">
          <ac:chgData name="Simon Prince" userId="fcc015fbc7a3e533" providerId="LiveId" clId="{4AEDEB9C-35AF-7545-BCC2-DF556A880B22}" dt="2022-11-08T10:33:41.838" v="743" actId="1076"/>
          <ac:picMkLst>
            <pc:docMk/>
            <pc:sldMk cId="2223808070" sldId="475"/>
            <ac:picMk id="9" creationId="{DC0C55FB-0C67-DC92-6C91-F89AE5442FA2}"/>
          </ac:picMkLst>
        </pc:picChg>
        <pc:cxnChg chg="del">
          <ac:chgData name="Simon Prince" userId="fcc015fbc7a3e533" providerId="LiveId" clId="{4AEDEB9C-35AF-7545-BCC2-DF556A880B22}" dt="2022-11-08T10:33:00.984" v="732" actId="478"/>
          <ac:cxnSpMkLst>
            <pc:docMk/>
            <pc:sldMk cId="2223808070" sldId="475"/>
            <ac:cxnSpMk id="29" creationId="{5D0B7634-87AF-49AC-A534-FFDA8F51B647}"/>
          </ac:cxnSpMkLst>
        </pc:cxnChg>
      </pc:sldChg>
      <pc:sldChg chg="addSp delSp modSp new mod">
        <pc:chgData name="Simon Prince" userId="fcc015fbc7a3e533" providerId="LiveId" clId="{4AEDEB9C-35AF-7545-BCC2-DF556A880B22}" dt="2022-11-14T11:52:11.583" v="4764" actId="478"/>
        <pc:sldMkLst>
          <pc:docMk/>
          <pc:sldMk cId="3190719718" sldId="476"/>
        </pc:sldMkLst>
        <pc:spChg chg="mod">
          <ac:chgData name="Simon Prince" userId="fcc015fbc7a3e533" providerId="LiveId" clId="{4AEDEB9C-35AF-7545-BCC2-DF556A880B22}" dt="2022-11-13T13:23:21.685" v="1200" actId="20577"/>
          <ac:spMkLst>
            <pc:docMk/>
            <pc:sldMk cId="3190719718" sldId="476"/>
            <ac:spMk id="2" creationId="{0C427E0A-0A53-478E-E528-5BA6941A32F3}"/>
          </ac:spMkLst>
        </pc:spChg>
        <pc:spChg chg="del">
          <ac:chgData name="Simon Prince" userId="fcc015fbc7a3e533" providerId="LiveId" clId="{4AEDEB9C-35AF-7545-BCC2-DF556A880B22}" dt="2022-11-13T13:23:24.025" v="1201"/>
          <ac:spMkLst>
            <pc:docMk/>
            <pc:sldMk cId="3190719718" sldId="476"/>
            <ac:spMk id="3" creationId="{312B9D2F-3736-7802-DF79-FCAC34BBBC43}"/>
          </ac:spMkLst>
        </pc:spChg>
        <pc:spChg chg="add mod">
          <ac:chgData name="Simon Prince" userId="fcc015fbc7a3e533" providerId="LiveId" clId="{4AEDEB9C-35AF-7545-BCC2-DF556A880B22}" dt="2022-11-13T13:28:31.438" v="1267" actId="20577"/>
          <ac:spMkLst>
            <pc:docMk/>
            <pc:sldMk cId="3190719718" sldId="476"/>
            <ac:spMk id="11" creationId="{90292B73-6EEA-8DE7-9BA4-6E4C3D66AFCD}"/>
          </ac:spMkLst>
        </pc:spChg>
        <pc:spChg chg="add del mod">
          <ac:chgData name="Simon Prince" userId="fcc015fbc7a3e533" providerId="LiveId" clId="{4AEDEB9C-35AF-7545-BCC2-DF556A880B22}" dt="2022-11-14T11:52:08.618" v="4763" actId="478"/>
          <ac:spMkLst>
            <pc:docMk/>
            <pc:sldMk cId="3190719718" sldId="476"/>
            <ac:spMk id="12" creationId="{FF345372-0619-A1FF-D624-FBA1BC70A1E0}"/>
          </ac:spMkLst>
        </pc:spChg>
        <pc:spChg chg="add del mod">
          <ac:chgData name="Simon Prince" userId="fcc015fbc7a3e533" providerId="LiveId" clId="{4AEDEB9C-35AF-7545-BCC2-DF556A880B22}" dt="2022-11-13T13:34:58.757" v="1361" actId="478"/>
          <ac:spMkLst>
            <pc:docMk/>
            <pc:sldMk cId="3190719718" sldId="476"/>
            <ac:spMk id="14" creationId="{F0AC8C06-9DC6-1ED0-5352-6BE353D400AE}"/>
          </ac:spMkLst>
        </pc:spChg>
        <pc:spChg chg="add del mod">
          <ac:chgData name="Simon Prince" userId="fcc015fbc7a3e533" providerId="LiveId" clId="{4AEDEB9C-35AF-7545-BCC2-DF556A880B22}" dt="2022-11-14T11:52:11.583" v="4764" actId="478"/>
          <ac:spMkLst>
            <pc:docMk/>
            <pc:sldMk cId="3190719718" sldId="476"/>
            <ac:spMk id="22" creationId="{529926C4-F06A-D637-8A9E-5BAE8F50100B}"/>
          </ac:spMkLst>
        </pc:spChg>
        <pc:picChg chg="add del mod">
          <ac:chgData name="Simon Prince" userId="fcc015fbc7a3e533" providerId="LiveId" clId="{4AEDEB9C-35AF-7545-BCC2-DF556A880B22}" dt="2022-11-13T13:34:48.960" v="1356" actId="478"/>
          <ac:picMkLst>
            <pc:docMk/>
            <pc:sldMk cId="3190719718" sldId="476"/>
            <ac:picMk id="4" creationId="{17C75C4C-DE33-2F9B-2586-B2F4ECE7B700}"/>
          </ac:picMkLst>
        </pc:picChg>
        <pc:picChg chg="add del mod">
          <ac:chgData name="Simon Prince" userId="fcc015fbc7a3e533" providerId="LiveId" clId="{4AEDEB9C-35AF-7545-BCC2-DF556A880B22}" dt="2022-11-13T13:23:57.858" v="1206" actId="478"/>
          <ac:picMkLst>
            <pc:docMk/>
            <pc:sldMk cId="3190719718" sldId="476"/>
            <ac:picMk id="5" creationId="{E0C047DE-1972-9FC4-FBD4-202A47FE6E54}"/>
          </ac:picMkLst>
        </pc:picChg>
        <pc:picChg chg="add del mod">
          <ac:chgData name="Simon Prince" userId="fcc015fbc7a3e533" providerId="LiveId" clId="{4AEDEB9C-35AF-7545-BCC2-DF556A880B22}" dt="2022-11-13T13:27:29.151" v="1228" actId="478"/>
          <ac:picMkLst>
            <pc:docMk/>
            <pc:sldMk cId="3190719718" sldId="476"/>
            <ac:picMk id="6" creationId="{D065D01C-08FE-25F4-21D4-947C95C40BD2}"/>
          </ac:picMkLst>
        </pc:picChg>
        <pc:picChg chg="add mod modCrop">
          <ac:chgData name="Simon Prince" userId="fcc015fbc7a3e533" providerId="LiveId" clId="{4AEDEB9C-35AF-7545-BCC2-DF556A880B22}" dt="2022-11-13T13:28:41.597" v="1317" actId="1038"/>
          <ac:picMkLst>
            <pc:docMk/>
            <pc:sldMk cId="3190719718" sldId="476"/>
            <ac:picMk id="7" creationId="{1EEC8474-45F9-F6FB-112B-94C6D17AF6F2}"/>
          </ac:picMkLst>
        </pc:picChg>
        <pc:picChg chg="add del mod">
          <ac:chgData name="Simon Prince" userId="fcc015fbc7a3e533" providerId="LiveId" clId="{4AEDEB9C-35AF-7545-BCC2-DF556A880B22}" dt="2022-11-13T13:27:21.156" v="1224" actId="478"/>
          <ac:picMkLst>
            <pc:docMk/>
            <pc:sldMk cId="3190719718" sldId="476"/>
            <ac:picMk id="8" creationId="{2BEE3EE6-24A5-3F3A-2D50-5D1E9A284A6A}"/>
          </ac:picMkLst>
        </pc:picChg>
        <pc:picChg chg="add del mod">
          <ac:chgData name="Simon Prince" userId="fcc015fbc7a3e533" providerId="LiveId" clId="{4AEDEB9C-35AF-7545-BCC2-DF556A880B22}" dt="2022-11-14T11:51:45.022" v="4755" actId="478"/>
          <ac:picMkLst>
            <pc:docMk/>
            <pc:sldMk cId="3190719718" sldId="476"/>
            <ac:picMk id="9" creationId="{5D54158C-457F-4E7A-A446-E83E43B940C0}"/>
          </ac:picMkLst>
        </pc:picChg>
        <pc:picChg chg="add del mod modCrop">
          <ac:chgData name="Simon Prince" userId="fcc015fbc7a3e533" providerId="LiveId" clId="{4AEDEB9C-35AF-7545-BCC2-DF556A880B22}" dt="2022-11-14T11:52:08.618" v="4763" actId="478"/>
          <ac:picMkLst>
            <pc:docMk/>
            <pc:sldMk cId="3190719718" sldId="476"/>
            <ac:picMk id="10" creationId="{EA3D9804-4CD6-9F3F-99F3-30D393062741}"/>
          </ac:picMkLst>
        </pc:picChg>
        <pc:picChg chg="add del mod">
          <ac:chgData name="Simon Prince" userId="fcc015fbc7a3e533" providerId="LiveId" clId="{4AEDEB9C-35AF-7545-BCC2-DF556A880B22}" dt="2022-11-13T13:35:57.615" v="1362" actId="478"/>
          <ac:picMkLst>
            <pc:docMk/>
            <pc:sldMk cId="3190719718" sldId="476"/>
            <ac:picMk id="15" creationId="{FAA987C1-125B-0A2B-EA7B-8AADD751EEBD}"/>
          </ac:picMkLst>
        </pc:picChg>
        <pc:picChg chg="add del mod">
          <ac:chgData name="Simon Prince" userId="fcc015fbc7a3e533" providerId="LiveId" clId="{4AEDEB9C-35AF-7545-BCC2-DF556A880B22}" dt="2022-11-13T13:36:25.789" v="1367" actId="478"/>
          <ac:picMkLst>
            <pc:docMk/>
            <pc:sldMk cId="3190719718" sldId="476"/>
            <ac:picMk id="16" creationId="{6301E803-CA80-E740-0258-E43EF60561B2}"/>
          </ac:picMkLst>
        </pc:picChg>
        <pc:picChg chg="add del">
          <ac:chgData name="Simon Prince" userId="fcc015fbc7a3e533" providerId="LiveId" clId="{4AEDEB9C-35AF-7545-BCC2-DF556A880B22}" dt="2022-11-13T13:36:28.962" v="1369" actId="21"/>
          <ac:picMkLst>
            <pc:docMk/>
            <pc:sldMk cId="3190719718" sldId="476"/>
            <ac:picMk id="17" creationId="{EBAE91E5-5D66-E21E-194D-5F19A0F4A19E}"/>
          </ac:picMkLst>
        </pc:picChg>
        <pc:picChg chg="add del mod">
          <ac:chgData name="Simon Prince" userId="fcc015fbc7a3e533" providerId="LiveId" clId="{4AEDEB9C-35AF-7545-BCC2-DF556A880B22}" dt="2022-11-14T11:52:08.618" v="4763" actId="478"/>
          <ac:picMkLst>
            <pc:docMk/>
            <pc:sldMk cId="3190719718" sldId="476"/>
            <ac:picMk id="18" creationId="{2B0E8D9B-CF6F-39DD-519D-66C9C7A5BCA4}"/>
          </ac:picMkLst>
        </pc:picChg>
        <pc:picChg chg="add mod">
          <ac:chgData name="Simon Prince" userId="fcc015fbc7a3e533" providerId="LiveId" clId="{4AEDEB9C-35AF-7545-BCC2-DF556A880B22}" dt="2022-11-14T11:51:51.284" v="4759" actId="1076"/>
          <ac:picMkLst>
            <pc:docMk/>
            <pc:sldMk cId="3190719718" sldId="476"/>
            <ac:picMk id="19" creationId="{FD96DE3A-BC0D-1DB7-70F6-4DEB8F8B9735}"/>
          </ac:picMkLst>
        </pc:picChg>
        <pc:picChg chg="add mod">
          <ac:chgData name="Simon Prince" userId="fcc015fbc7a3e533" providerId="LiveId" clId="{4AEDEB9C-35AF-7545-BCC2-DF556A880B22}" dt="2022-11-14T11:51:56.294" v="4761"/>
          <ac:picMkLst>
            <pc:docMk/>
            <pc:sldMk cId="3190719718" sldId="476"/>
            <ac:picMk id="20" creationId="{320DC190-5B93-8C49-1CE7-1F323D3B4977}"/>
          </ac:picMkLst>
        </pc:picChg>
      </pc:sldChg>
      <pc:sldChg chg="addSp delSp modSp add mod">
        <pc:chgData name="Simon Prince" userId="fcc015fbc7a3e533" providerId="LiveId" clId="{4AEDEB9C-35AF-7545-BCC2-DF556A880B22}" dt="2022-11-13T13:51:19.828" v="1609" actId="478"/>
        <pc:sldMkLst>
          <pc:docMk/>
          <pc:sldMk cId="4162172006" sldId="477"/>
        </pc:sldMkLst>
        <pc:spChg chg="add del mod">
          <ac:chgData name="Simon Prince" userId="fcc015fbc7a3e533" providerId="LiveId" clId="{4AEDEB9C-35AF-7545-BCC2-DF556A880B22}" dt="2022-11-13T13:51:19.828" v="1609" actId="478"/>
          <ac:spMkLst>
            <pc:docMk/>
            <pc:sldMk cId="4162172006" sldId="477"/>
            <ac:spMk id="8" creationId="{1F074AF4-3CEE-F8A4-206B-53C1529264C4}"/>
          </ac:spMkLst>
        </pc:spChg>
        <pc:picChg chg="add mod">
          <ac:chgData name="Simon Prince" userId="fcc015fbc7a3e533" providerId="LiveId" clId="{4AEDEB9C-35AF-7545-BCC2-DF556A880B22}" dt="2022-11-13T13:30:44.714" v="1355" actId="1076"/>
          <ac:picMkLst>
            <pc:docMk/>
            <pc:sldMk cId="4162172006" sldId="477"/>
            <ac:picMk id="3" creationId="{42E05A88-6C64-D6F3-5C91-0BA617251D83}"/>
          </ac:picMkLst>
        </pc:picChg>
        <pc:picChg chg="del mod">
          <ac:chgData name="Simon Prince" userId="fcc015fbc7a3e533" providerId="LiveId" clId="{4AEDEB9C-35AF-7545-BCC2-DF556A880B22}" dt="2022-11-13T13:36:38.783" v="1375" actId="21"/>
          <ac:picMkLst>
            <pc:docMk/>
            <pc:sldMk cId="4162172006" sldId="477"/>
            <ac:picMk id="4" creationId="{17C75C4C-DE33-2F9B-2586-B2F4ECE7B700}"/>
          </ac:picMkLst>
        </pc:picChg>
        <pc:picChg chg="add mod">
          <ac:chgData name="Simon Prince" userId="fcc015fbc7a3e533" providerId="LiveId" clId="{4AEDEB9C-35AF-7545-BCC2-DF556A880B22}" dt="2022-11-13T13:36:37.377" v="1374" actId="1076"/>
          <ac:picMkLst>
            <pc:docMk/>
            <pc:sldMk cId="4162172006" sldId="477"/>
            <ac:picMk id="5" creationId="{72B48DF6-FD4E-5AA4-E973-0C0AAB33FEBA}"/>
          </ac:picMkLst>
        </pc:picChg>
        <pc:picChg chg="del">
          <ac:chgData name="Simon Prince" userId="fcc015fbc7a3e533" providerId="LiveId" clId="{4AEDEB9C-35AF-7545-BCC2-DF556A880B22}" dt="2022-11-13T13:30:37.539" v="1350" actId="478"/>
          <ac:picMkLst>
            <pc:docMk/>
            <pc:sldMk cId="4162172006" sldId="477"/>
            <ac:picMk id="9" creationId="{5D54158C-457F-4E7A-A446-E83E43B940C0}"/>
          </ac:picMkLst>
        </pc:picChg>
      </pc:sldChg>
      <pc:sldChg chg="addSp delSp modSp add mod">
        <pc:chgData name="Simon Prince" userId="fcc015fbc7a3e533" providerId="LiveId" clId="{4AEDEB9C-35AF-7545-BCC2-DF556A880B22}" dt="2022-11-14T14:22:06.256" v="5201" actId="1076"/>
        <pc:sldMkLst>
          <pc:docMk/>
          <pc:sldMk cId="1716706685" sldId="478"/>
        </pc:sldMkLst>
        <pc:spChg chg="del mod">
          <ac:chgData name="Simon Prince" userId="fcc015fbc7a3e533" providerId="LiveId" clId="{4AEDEB9C-35AF-7545-BCC2-DF556A880B22}" dt="2022-11-13T13:42:23.626" v="1540" actId="478"/>
          <ac:spMkLst>
            <pc:docMk/>
            <pc:sldMk cId="1716706685" sldId="478"/>
            <ac:spMk id="2" creationId="{576B9AFE-8599-A105-AEF1-01822CDE6103}"/>
          </ac:spMkLst>
        </pc:spChg>
        <pc:spChg chg="add mod">
          <ac:chgData name="Simon Prince" userId="fcc015fbc7a3e533" providerId="LiveId" clId="{4AEDEB9C-35AF-7545-BCC2-DF556A880B22}" dt="2022-11-13T13:43:05.047" v="1599" actId="20577"/>
          <ac:spMkLst>
            <pc:docMk/>
            <pc:sldMk cId="1716706685" sldId="478"/>
            <ac:spMk id="3" creationId="{2DC461A2-D1B7-0E08-C8A8-0D6EBF0E93BA}"/>
          </ac:spMkLst>
        </pc:spChg>
        <pc:spChg chg="mod">
          <ac:chgData name="Simon Prince" userId="fcc015fbc7a3e533" providerId="LiveId" clId="{4AEDEB9C-35AF-7545-BCC2-DF556A880B22}" dt="2022-11-13T13:41:59.676" v="1535" actId="20577"/>
          <ac:spMkLst>
            <pc:docMk/>
            <pc:sldMk cId="1716706685" sldId="478"/>
            <ac:spMk id="7" creationId="{39141E34-9CE7-8933-F511-872718F72893}"/>
          </ac:spMkLst>
        </pc:spChg>
        <pc:picChg chg="add mod">
          <ac:chgData name="Simon Prince" userId="fcc015fbc7a3e533" providerId="LiveId" clId="{4AEDEB9C-35AF-7545-BCC2-DF556A880B22}" dt="2022-11-13T13:46:27.800" v="1604" actId="1076"/>
          <ac:picMkLst>
            <pc:docMk/>
            <pc:sldMk cId="1716706685" sldId="478"/>
            <ac:picMk id="4" creationId="{0B91A1D7-C102-BC90-C6B5-7A8B861E03E8}"/>
          </ac:picMkLst>
        </pc:picChg>
        <pc:picChg chg="del">
          <ac:chgData name="Simon Prince" userId="fcc015fbc7a3e533" providerId="LiveId" clId="{4AEDEB9C-35AF-7545-BCC2-DF556A880B22}" dt="2022-11-13T13:45:32.936" v="1600" actId="478"/>
          <ac:picMkLst>
            <pc:docMk/>
            <pc:sldMk cId="1716706685" sldId="478"/>
            <ac:picMk id="5" creationId="{CB6B2490-B9CC-3EB5-05B7-9BA31A7C0710}"/>
          </ac:picMkLst>
        </pc:picChg>
        <pc:picChg chg="del">
          <ac:chgData name="Simon Prince" userId="fcc015fbc7a3e533" providerId="LiveId" clId="{4AEDEB9C-35AF-7545-BCC2-DF556A880B22}" dt="2022-11-13T13:50:57.483" v="1606" actId="478"/>
          <ac:picMkLst>
            <pc:docMk/>
            <pc:sldMk cId="1716706685" sldId="478"/>
            <ac:picMk id="6" creationId="{B2F93597-C1D0-FF85-1D48-45EDE9B61360}"/>
          </ac:picMkLst>
        </pc:picChg>
        <pc:picChg chg="add mod">
          <ac:chgData name="Simon Prince" userId="fcc015fbc7a3e533" providerId="LiveId" clId="{4AEDEB9C-35AF-7545-BCC2-DF556A880B22}" dt="2022-11-13T13:46:29.055" v="1605" actId="1076"/>
          <ac:picMkLst>
            <pc:docMk/>
            <pc:sldMk cId="1716706685" sldId="478"/>
            <ac:picMk id="8" creationId="{196A1EB3-4D30-7A8D-8DE4-2158DD6DC496}"/>
          </ac:picMkLst>
        </pc:picChg>
        <pc:picChg chg="add del mod">
          <ac:chgData name="Simon Prince" userId="fcc015fbc7a3e533" providerId="LiveId" clId="{4AEDEB9C-35AF-7545-BCC2-DF556A880B22}" dt="2022-11-14T14:21:57.102" v="5198" actId="478"/>
          <ac:picMkLst>
            <pc:docMk/>
            <pc:sldMk cId="1716706685" sldId="478"/>
            <ac:picMk id="9" creationId="{1275B648-0C96-2A93-0E0F-C48D59040BCE}"/>
          </ac:picMkLst>
        </pc:picChg>
        <pc:picChg chg="add mod">
          <ac:chgData name="Simon Prince" userId="fcc015fbc7a3e533" providerId="LiveId" clId="{4AEDEB9C-35AF-7545-BCC2-DF556A880B22}" dt="2022-11-14T14:22:06.256" v="5201" actId="1076"/>
          <ac:picMkLst>
            <pc:docMk/>
            <pc:sldMk cId="1716706685" sldId="478"/>
            <ac:picMk id="10" creationId="{3C49CC81-A381-423C-0ABE-51E35F1A7D58}"/>
          </ac:picMkLst>
        </pc:picChg>
      </pc:sldChg>
      <pc:sldChg chg="addSp delSp modSp new mod modNotesTx">
        <pc:chgData name="Simon Prince" userId="fcc015fbc7a3e533" providerId="LiveId" clId="{4AEDEB9C-35AF-7545-BCC2-DF556A880B22}" dt="2022-11-14T14:21:22.547" v="5197"/>
        <pc:sldMkLst>
          <pc:docMk/>
          <pc:sldMk cId="582945489" sldId="479"/>
        </pc:sldMkLst>
        <pc:spChg chg="mod">
          <ac:chgData name="Simon Prince" userId="fcc015fbc7a3e533" providerId="LiveId" clId="{4AEDEB9C-35AF-7545-BCC2-DF556A880B22}" dt="2022-11-13T13:52:41.334" v="1668" actId="20577"/>
          <ac:spMkLst>
            <pc:docMk/>
            <pc:sldMk cId="582945489" sldId="479"/>
            <ac:spMk id="2" creationId="{34BEB2D8-A83B-06E6-FC97-7FA493AC6145}"/>
          </ac:spMkLst>
        </pc:spChg>
        <pc:spChg chg="add del mod">
          <ac:chgData name="Simon Prince" userId="fcc015fbc7a3e533" providerId="LiveId" clId="{4AEDEB9C-35AF-7545-BCC2-DF556A880B22}" dt="2022-11-13T14:04:36.641" v="1935" actId="27636"/>
          <ac:spMkLst>
            <pc:docMk/>
            <pc:sldMk cId="582945489" sldId="479"/>
            <ac:spMk id="3" creationId="{E146ED43-79E2-CB77-50D3-1BB92F0A8A47}"/>
          </ac:spMkLst>
        </pc:spChg>
        <pc:picChg chg="add del mod">
          <ac:chgData name="Simon Prince" userId="fcc015fbc7a3e533" providerId="LiveId" clId="{4AEDEB9C-35AF-7545-BCC2-DF556A880B22}" dt="2022-11-13T13:52:46.975" v="1670"/>
          <ac:picMkLst>
            <pc:docMk/>
            <pc:sldMk cId="582945489" sldId="479"/>
            <ac:picMk id="4" creationId="{9B661402-AF1A-5B6D-60F4-F16848915CBC}"/>
          </ac:picMkLst>
        </pc:picChg>
        <pc:picChg chg="add mod">
          <ac:chgData name="Simon Prince" userId="fcc015fbc7a3e533" providerId="LiveId" clId="{4AEDEB9C-35AF-7545-BCC2-DF556A880B22}" dt="2022-11-13T14:04:29.530" v="1930" actId="1076"/>
          <ac:picMkLst>
            <pc:docMk/>
            <pc:sldMk cId="582945489" sldId="479"/>
            <ac:picMk id="5" creationId="{1F7AB7C6-3C9E-F71E-BA91-02F7076CC23C}"/>
          </ac:picMkLst>
        </pc:picChg>
        <pc:picChg chg="add mod">
          <ac:chgData name="Simon Prince" userId="fcc015fbc7a3e533" providerId="LiveId" clId="{4AEDEB9C-35AF-7545-BCC2-DF556A880B22}" dt="2022-11-13T14:04:45.471" v="1938" actId="14100"/>
          <ac:picMkLst>
            <pc:docMk/>
            <pc:sldMk cId="582945489" sldId="479"/>
            <ac:picMk id="6" creationId="{2F1EF82A-93B8-4C0F-BDB2-B8BCA93B229A}"/>
          </ac:picMkLst>
        </pc:picChg>
        <pc:picChg chg="add mod">
          <ac:chgData name="Simon Prince" userId="fcc015fbc7a3e533" providerId="LiveId" clId="{4AEDEB9C-35AF-7545-BCC2-DF556A880B22}" dt="2022-11-13T14:04:47.281" v="1939" actId="1076"/>
          <ac:picMkLst>
            <pc:docMk/>
            <pc:sldMk cId="582945489" sldId="479"/>
            <ac:picMk id="7" creationId="{EE2DEEAE-745B-42E6-68C7-1DBA74F8240B}"/>
          </ac:picMkLst>
        </pc:picChg>
        <pc:picChg chg="add mod">
          <ac:chgData name="Simon Prince" userId="fcc015fbc7a3e533" providerId="LiveId" clId="{4AEDEB9C-35AF-7545-BCC2-DF556A880B22}" dt="2022-11-13T14:04:25.646" v="1928" actId="1076"/>
          <ac:picMkLst>
            <pc:docMk/>
            <pc:sldMk cId="582945489" sldId="479"/>
            <ac:picMk id="8" creationId="{BF3F8E3E-1123-F402-2B0D-3FD9BF8E5B2B}"/>
          </ac:picMkLst>
        </pc:picChg>
        <pc:picChg chg="add del mod">
          <ac:chgData name="Simon Prince" userId="fcc015fbc7a3e533" providerId="LiveId" clId="{4AEDEB9C-35AF-7545-BCC2-DF556A880B22}" dt="2022-11-14T14:20:52.584" v="5188" actId="478"/>
          <ac:picMkLst>
            <pc:docMk/>
            <pc:sldMk cId="582945489" sldId="479"/>
            <ac:picMk id="9" creationId="{438AC57E-908D-BFDA-B015-E6BDC4E5E936}"/>
          </ac:picMkLst>
        </pc:picChg>
        <pc:picChg chg="add del mod">
          <ac:chgData name="Simon Prince" userId="fcc015fbc7a3e533" providerId="LiveId" clId="{4AEDEB9C-35AF-7545-BCC2-DF556A880B22}" dt="2022-11-14T14:20:25.046" v="5186"/>
          <ac:picMkLst>
            <pc:docMk/>
            <pc:sldMk cId="582945489" sldId="479"/>
            <ac:picMk id="10" creationId="{E9337D9E-3D4E-ECC7-1AB5-F3D8D085E3AA}"/>
          </ac:picMkLst>
        </pc:picChg>
        <pc:picChg chg="add del mod">
          <ac:chgData name="Simon Prince" userId="fcc015fbc7a3e533" providerId="LiveId" clId="{4AEDEB9C-35AF-7545-BCC2-DF556A880B22}" dt="2022-11-14T14:21:09.590" v="5192" actId="478"/>
          <ac:picMkLst>
            <pc:docMk/>
            <pc:sldMk cId="582945489" sldId="479"/>
            <ac:picMk id="11" creationId="{8C2700C3-77D7-B31A-F2A8-90E3C570B25D}"/>
          </ac:picMkLst>
        </pc:picChg>
        <pc:picChg chg="add mod">
          <ac:chgData name="Simon Prince" userId="fcc015fbc7a3e533" providerId="LiveId" clId="{4AEDEB9C-35AF-7545-BCC2-DF556A880B22}" dt="2022-11-14T14:21:14.744" v="5196" actId="1076"/>
          <ac:picMkLst>
            <pc:docMk/>
            <pc:sldMk cId="582945489" sldId="479"/>
            <ac:picMk id="12" creationId="{973464CE-0AA9-B09E-2FD3-AA2A56D9C79A}"/>
          </ac:picMkLst>
        </pc:picChg>
      </pc:sldChg>
      <pc:sldChg chg="modSp new mod">
        <pc:chgData name="Simon Prince" userId="fcc015fbc7a3e533" providerId="LiveId" clId="{4AEDEB9C-35AF-7545-BCC2-DF556A880B22}" dt="2022-11-16T20:27:30.409" v="5885" actId="20577"/>
        <pc:sldMkLst>
          <pc:docMk/>
          <pc:sldMk cId="2886889761" sldId="480"/>
        </pc:sldMkLst>
        <pc:spChg chg="mod">
          <ac:chgData name="Simon Prince" userId="fcc015fbc7a3e533" providerId="LiveId" clId="{4AEDEB9C-35AF-7545-BCC2-DF556A880B22}" dt="2022-11-13T14:06:59.158" v="1967" actId="20577"/>
          <ac:spMkLst>
            <pc:docMk/>
            <pc:sldMk cId="2886889761" sldId="480"/>
            <ac:spMk id="2" creationId="{EF4DC82A-0F76-8358-F7B3-20B14A87D02E}"/>
          </ac:spMkLst>
        </pc:spChg>
        <pc:spChg chg="mod">
          <ac:chgData name="Simon Prince" userId="fcc015fbc7a3e533" providerId="LiveId" clId="{4AEDEB9C-35AF-7545-BCC2-DF556A880B22}" dt="2022-11-16T20:27:30.409" v="5885" actId="20577"/>
          <ac:spMkLst>
            <pc:docMk/>
            <pc:sldMk cId="2886889761" sldId="480"/>
            <ac:spMk id="3" creationId="{2AC14AA8-9839-EC7D-48A4-5C8C9EF74DB1}"/>
          </ac:spMkLst>
        </pc:spChg>
      </pc:sldChg>
      <pc:sldChg chg="addSp modSp new mod">
        <pc:chgData name="Simon Prince" userId="fcc015fbc7a3e533" providerId="LiveId" clId="{4AEDEB9C-35AF-7545-BCC2-DF556A880B22}" dt="2022-11-13T14:23:32.250" v="2651" actId="20577"/>
        <pc:sldMkLst>
          <pc:docMk/>
          <pc:sldMk cId="4077810547" sldId="481"/>
        </pc:sldMkLst>
        <pc:spChg chg="mod">
          <ac:chgData name="Simon Prince" userId="fcc015fbc7a3e533" providerId="LiveId" clId="{4AEDEB9C-35AF-7545-BCC2-DF556A880B22}" dt="2022-11-13T14:21:29.861" v="2370" actId="20577"/>
          <ac:spMkLst>
            <pc:docMk/>
            <pc:sldMk cId="4077810547" sldId="481"/>
            <ac:spMk id="2" creationId="{144438EB-900B-D477-2A20-F5ACE2218E4F}"/>
          </ac:spMkLst>
        </pc:spChg>
        <pc:spChg chg="mod">
          <ac:chgData name="Simon Prince" userId="fcc015fbc7a3e533" providerId="LiveId" clId="{4AEDEB9C-35AF-7545-BCC2-DF556A880B22}" dt="2022-11-13T14:23:32.250" v="2651" actId="20577"/>
          <ac:spMkLst>
            <pc:docMk/>
            <pc:sldMk cId="4077810547" sldId="481"/>
            <ac:spMk id="3" creationId="{7A75E3DC-FF9A-C087-3EED-86A4667CEF0F}"/>
          </ac:spMkLst>
        </pc:spChg>
        <pc:picChg chg="add mod">
          <ac:chgData name="Simon Prince" userId="fcc015fbc7a3e533" providerId="LiveId" clId="{4AEDEB9C-35AF-7545-BCC2-DF556A880B22}" dt="2022-11-13T14:22:35.930" v="2451" actId="1076"/>
          <ac:picMkLst>
            <pc:docMk/>
            <pc:sldMk cId="4077810547" sldId="481"/>
            <ac:picMk id="4" creationId="{2F98882F-A8FB-3700-644C-77D2C4C3303D}"/>
          </ac:picMkLst>
        </pc:picChg>
      </pc:sldChg>
      <pc:sldChg chg="addSp modSp add mod">
        <pc:chgData name="Simon Prince" userId="fcc015fbc7a3e533" providerId="LiveId" clId="{4AEDEB9C-35AF-7545-BCC2-DF556A880B22}" dt="2022-11-13T14:29:47.082" v="3049" actId="1076"/>
        <pc:sldMkLst>
          <pc:docMk/>
          <pc:sldMk cId="3110982031" sldId="482"/>
        </pc:sldMkLst>
        <pc:spChg chg="mod">
          <ac:chgData name="Simon Prince" userId="fcc015fbc7a3e533" providerId="LiveId" clId="{4AEDEB9C-35AF-7545-BCC2-DF556A880B22}" dt="2022-11-13T14:29:43.735" v="3048" actId="27636"/>
          <ac:spMkLst>
            <pc:docMk/>
            <pc:sldMk cId="3110982031" sldId="482"/>
            <ac:spMk id="3" creationId="{7A75E3DC-FF9A-C087-3EED-86A4667CEF0F}"/>
          </ac:spMkLst>
        </pc:spChg>
        <pc:picChg chg="mod">
          <ac:chgData name="Simon Prince" userId="fcc015fbc7a3e533" providerId="LiveId" clId="{4AEDEB9C-35AF-7545-BCC2-DF556A880B22}" dt="2022-11-13T14:27:50.433" v="2839" actId="1076"/>
          <ac:picMkLst>
            <pc:docMk/>
            <pc:sldMk cId="3110982031" sldId="482"/>
            <ac:picMk id="4" creationId="{2F98882F-A8FB-3700-644C-77D2C4C3303D}"/>
          </ac:picMkLst>
        </pc:picChg>
        <pc:picChg chg="add mod">
          <ac:chgData name="Simon Prince" userId="fcc015fbc7a3e533" providerId="LiveId" clId="{4AEDEB9C-35AF-7545-BCC2-DF556A880B22}" dt="2022-11-13T14:29:47.082" v="3049" actId="1076"/>
          <ac:picMkLst>
            <pc:docMk/>
            <pc:sldMk cId="3110982031" sldId="482"/>
            <ac:picMk id="5" creationId="{51630815-8102-A664-1702-44B2B6C83BF0}"/>
          </ac:picMkLst>
        </pc:picChg>
      </pc:sldChg>
      <pc:sldChg chg="add">
        <pc:chgData name="Simon Prince" userId="fcc015fbc7a3e533" providerId="LiveId" clId="{4AEDEB9C-35AF-7545-BCC2-DF556A880B22}" dt="2022-11-13T14:31:14.342" v="3050"/>
        <pc:sldMkLst>
          <pc:docMk/>
          <pc:sldMk cId="178546549" sldId="483"/>
        </pc:sldMkLst>
      </pc:sldChg>
      <pc:sldChg chg="addSp delSp modSp add del mod">
        <pc:chgData name="Simon Prince" userId="fcc015fbc7a3e533" providerId="LiveId" clId="{4AEDEB9C-35AF-7545-BCC2-DF556A880B22}" dt="2022-11-14T11:59:00.037" v="4765" actId="2696"/>
        <pc:sldMkLst>
          <pc:docMk/>
          <pc:sldMk cId="795675980" sldId="484"/>
        </pc:sldMkLst>
        <pc:spChg chg="mod">
          <ac:chgData name="Simon Prince" userId="fcc015fbc7a3e533" providerId="LiveId" clId="{4AEDEB9C-35AF-7545-BCC2-DF556A880B22}" dt="2022-11-13T14:31:36.798" v="3070" actId="20577"/>
          <ac:spMkLst>
            <pc:docMk/>
            <pc:sldMk cId="795675980" sldId="484"/>
            <ac:spMk id="3" creationId="{7A75E3DC-FF9A-C087-3EED-86A4667CEF0F}"/>
          </ac:spMkLst>
        </pc:spChg>
        <pc:picChg chg="add del mod">
          <ac:chgData name="Simon Prince" userId="fcc015fbc7a3e533" providerId="LiveId" clId="{4AEDEB9C-35AF-7545-BCC2-DF556A880B22}" dt="2022-11-13T14:32:13.730" v="3072" actId="21"/>
          <ac:picMkLst>
            <pc:docMk/>
            <pc:sldMk cId="795675980" sldId="484"/>
            <ac:picMk id="7" creationId="{5ADB485B-BA4B-7AA6-0FF7-CC4254E8ED68}"/>
          </ac:picMkLst>
        </pc:picChg>
      </pc:sldChg>
      <pc:sldChg chg="addSp delSp modSp new mod">
        <pc:chgData name="Simon Prince" userId="fcc015fbc7a3e533" providerId="LiveId" clId="{4AEDEB9C-35AF-7545-BCC2-DF556A880B22}" dt="2022-11-13T15:17:43.238" v="4375" actId="20577"/>
        <pc:sldMkLst>
          <pc:docMk/>
          <pc:sldMk cId="354568011" sldId="485"/>
        </pc:sldMkLst>
        <pc:spChg chg="mod">
          <ac:chgData name="Simon Prince" userId="fcc015fbc7a3e533" providerId="LiveId" clId="{4AEDEB9C-35AF-7545-BCC2-DF556A880B22}" dt="2022-11-13T15:17:43.238" v="4375" actId="20577"/>
          <ac:spMkLst>
            <pc:docMk/>
            <pc:sldMk cId="354568011" sldId="485"/>
            <ac:spMk id="2" creationId="{E19EBA26-156B-F5F7-685A-7DC6D563330E}"/>
          </ac:spMkLst>
        </pc:spChg>
        <pc:spChg chg="mod">
          <ac:chgData name="Simon Prince" userId="fcc015fbc7a3e533" providerId="LiveId" clId="{4AEDEB9C-35AF-7545-BCC2-DF556A880B22}" dt="2022-11-13T14:40:55.419" v="3774" actId="20577"/>
          <ac:spMkLst>
            <pc:docMk/>
            <pc:sldMk cId="354568011" sldId="485"/>
            <ac:spMk id="3" creationId="{0265D6B2-C30A-0EDA-B74B-BA215F22B077}"/>
          </ac:spMkLst>
        </pc:spChg>
        <pc:spChg chg="add del">
          <ac:chgData name="Simon Prince" userId="fcc015fbc7a3e533" providerId="LiveId" clId="{4AEDEB9C-35AF-7545-BCC2-DF556A880B22}" dt="2022-11-13T14:38:34.893" v="3414" actId="22"/>
          <ac:spMkLst>
            <pc:docMk/>
            <pc:sldMk cId="354568011" sldId="485"/>
            <ac:spMk id="5" creationId="{4F3CA01C-B8FC-CA2F-7486-E1E6DEA94513}"/>
          </ac:spMkLst>
        </pc:spChg>
        <pc:spChg chg="add mod">
          <ac:chgData name="Simon Prince" userId="fcc015fbc7a3e533" providerId="LiveId" clId="{4AEDEB9C-35AF-7545-BCC2-DF556A880B22}" dt="2022-11-13T14:39:56.376" v="3493" actId="20577"/>
          <ac:spMkLst>
            <pc:docMk/>
            <pc:sldMk cId="354568011" sldId="485"/>
            <ac:spMk id="9" creationId="{5F7DCD17-6826-946F-F92D-518D2F98C74D}"/>
          </ac:spMkLst>
        </pc:spChg>
        <pc:spChg chg="add del">
          <ac:chgData name="Simon Prince" userId="fcc015fbc7a3e533" providerId="LiveId" clId="{4AEDEB9C-35AF-7545-BCC2-DF556A880B22}" dt="2022-11-13T14:42:28.091" v="3776" actId="22"/>
          <ac:spMkLst>
            <pc:docMk/>
            <pc:sldMk cId="354568011" sldId="485"/>
            <ac:spMk id="11" creationId="{12032B5F-9B33-70C0-99D9-2082E2284701}"/>
          </ac:spMkLst>
        </pc:spChg>
        <pc:spChg chg="add mod">
          <ac:chgData name="Simon Prince" userId="fcc015fbc7a3e533" providerId="LiveId" clId="{4AEDEB9C-35AF-7545-BCC2-DF556A880B22}" dt="2022-11-13T14:43:01.528" v="3789" actId="20577"/>
          <ac:spMkLst>
            <pc:docMk/>
            <pc:sldMk cId="354568011" sldId="485"/>
            <ac:spMk id="14" creationId="{3799A735-6D05-72AF-3B83-29A57348FEE4}"/>
          </ac:spMkLst>
        </pc:spChg>
        <pc:picChg chg="add mod">
          <ac:chgData name="Simon Prince" userId="fcc015fbc7a3e533" providerId="LiveId" clId="{4AEDEB9C-35AF-7545-BCC2-DF556A880B22}" dt="2022-11-13T14:39:02.512" v="3449" actId="1076"/>
          <ac:picMkLst>
            <pc:docMk/>
            <pc:sldMk cId="354568011" sldId="485"/>
            <ac:picMk id="6" creationId="{76D8CB8E-80BC-1188-C98B-A03F3675EF26}"/>
          </ac:picMkLst>
        </pc:picChg>
        <pc:picChg chg="add mod">
          <ac:chgData name="Simon Prince" userId="fcc015fbc7a3e533" providerId="LiveId" clId="{4AEDEB9C-35AF-7545-BCC2-DF556A880B22}" dt="2022-11-13T14:42:47.337" v="3780" actId="1076"/>
          <ac:picMkLst>
            <pc:docMk/>
            <pc:sldMk cId="354568011" sldId="485"/>
            <ac:picMk id="12" creationId="{99BD7DF5-8926-FE34-797C-C1385BE980B1}"/>
          </ac:picMkLst>
        </pc:picChg>
        <pc:cxnChg chg="add">
          <ac:chgData name="Simon Prince" userId="fcc015fbc7a3e533" providerId="LiveId" clId="{4AEDEB9C-35AF-7545-BCC2-DF556A880B22}" dt="2022-11-13T14:39:21.080" v="3451" actId="11529"/>
          <ac:cxnSpMkLst>
            <pc:docMk/>
            <pc:sldMk cId="354568011" sldId="485"/>
            <ac:cxnSpMk id="8" creationId="{D8BD0195-343D-E3D5-763D-ADF3E4324DE4}"/>
          </ac:cxnSpMkLst>
        </pc:cxnChg>
        <pc:cxnChg chg="add mod">
          <ac:chgData name="Simon Prince" userId="fcc015fbc7a3e533" providerId="LiveId" clId="{4AEDEB9C-35AF-7545-BCC2-DF556A880B22}" dt="2022-11-13T14:42:57.420" v="3787" actId="1076"/>
          <ac:cxnSpMkLst>
            <pc:docMk/>
            <pc:sldMk cId="354568011" sldId="485"/>
            <ac:cxnSpMk id="13" creationId="{A3A705D8-D6D4-8387-319A-861332769719}"/>
          </ac:cxnSpMkLst>
        </pc:cxnChg>
      </pc:sldChg>
      <pc:sldChg chg="addSp delSp modSp add mod ord">
        <pc:chgData name="Simon Prince" userId="fcc015fbc7a3e533" providerId="LiveId" clId="{4AEDEB9C-35AF-7545-BCC2-DF556A880B22}" dt="2022-11-13T15:05:56.543" v="4205" actId="20578"/>
        <pc:sldMkLst>
          <pc:docMk/>
          <pc:sldMk cId="3242131326" sldId="486"/>
        </pc:sldMkLst>
        <pc:spChg chg="mod">
          <ac:chgData name="Simon Prince" userId="fcc015fbc7a3e533" providerId="LiveId" clId="{4AEDEB9C-35AF-7545-BCC2-DF556A880B22}" dt="2022-11-13T14:49:46.045" v="3834" actId="20577"/>
          <ac:spMkLst>
            <pc:docMk/>
            <pc:sldMk cId="3242131326" sldId="486"/>
            <ac:spMk id="2" creationId="{E19EBA26-156B-F5F7-685A-7DC6D563330E}"/>
          </ac:spMkLst>
        </pc:spChg>
        <pc:spChg chg="del">
          <ac:chgData name="Simon Prince" userId="fcc015fbc7a3e533" providerId="LiveId" clId="{4AEDEB9C-35AF-7545-BCC2-DF556A880B22}" dt="2022-11-13T14:49:50.258" v="3835" actId="478"/>
          <ac:spMkLst>
            <pc:docMk/>
            <pc:sldMk cId="3242131326" sldId="486"/>
            <ac:spMk id="3" creationId="{0265D6B2-C30A-0EDA-B74B-BA215F22B077}"/>
          </ac:spMkLst>
        </pc:spChg>
        <pc:spChg chg="add del">
          <ac:chgData name="Simon Prince" userId="fcc015fbc7a3e533" providerId="LiveId" clId="{4AEDEB9C-35AF-7545-BCC2-DF556A880B22}" dt="2022-11-13T14:58:34.510" v="3837" actId="22"/>
          <ac:spMkLst>
            <pc:docMk/>
            <pc:sldMk cId="3242131326" sldId="486"/>
            <ac:spMk id="5" creationId="{85C0C135-2F33-FFEA-7945-BB8BDA18BFE0}"/>
          </ac:spMkLst>
        </pc:spChg>
        <pc:picChg chg="add mod">
          <ac:chgData name="Simon Prince" userId="fcc015fbc7a3e533" providerId="LiveId" clId="{4AEDEB9C-35AF-7545-BCC2-DF556A880B22}" dt="2022-11-13T14:58:48.750" v="3841" actId="1076"/>
          <ac:picMkLst>
            <pc:docMk/>
            <pc:sldMk cId="3242131326" sldId="486"/>
            <ac:picMk id="7" creationId="{22503E96-ABBA-19B6-38EC-E90E35B46DA0}"/>
          </ac:picMkLst>
        </pc:picChg>
      </pc:sldChg>
      <pc:sldChg chg="addSp delSp modSp add mod ord">
        <pc:chgData name="Simon Prince" userId="fcc015fbc7a3e533" providerId="LiveId" clId="{4AEDEB9C-35AF-7545-BCC2-DF556A880B22}" dt="2022-11-13T14:36:48.479" v="3174" actId="1076"/>
        <pc:sldMkLst>
          <pc:docMk/>
          <pc:sldMk cId="4136413849" sldId="487"/>
        </pc:sldMkLst>
        <pc:spChg chg="del">
          <ac:chgData name="Simon Prince" userId="fcc015fbc7a3e533" providerId="LiveId" clId="{4AEDEB9C-35AF-7545-BCC2-DF556A880B22}" dt="2022-11-13T14:32:45.612" v="3080" actId="478"/>
          <ac:spMkLst>
            <pc:docMk/>
            <pc:sldMk cId="4136413849" sldId="487"/>
            <ac:spMk id="2" creationId="{E19EBA26-156B-F5F7-685A-7DC6D563330E}"/>
          </ac:spMkLst>
        </pc:spChg>
        <pc:spChg chg="del">
          <ac:chgData name="Simon Prince" userId="fcc015fbc7a3e533" providerId="LiveId" clId="{4AEDEB9C-35AF-7545-BCC2-DF556A880B22}" dt="2022-11-13T14:32:34.230" v="3076" actId="931"/>
          <ac:spMkLst>
            <pc:docMk/>
            <pc:sldMk cId="4136413849" sldId="487"/>
            <ac:spMk id="3" creationId="{0265D6B2-C30A-0EDA-B74B-BA215F22B077}"/>
          </ac:spMkLst>
        </pc:spChg>
        <pc:spChg chg="add mod">
          <ac:chgData name="Simon Prince" userId="fcc015fbc7a3e533" providerId="LiveId" clId="{4AEDEB9C-35AF-7545-BCC2-DF556A880B22}" dt="2022-11-13T14:35:23.246" v="3128" actId="20577"/>
          <ac:spMkLst>
            <pc:docMk/>
            <pc:sldMk cId="4136413849" sldId="487"/>
            <ac:spMk id="8" creationId="{BD98C40D-393E-653A-C3E1-CCB5968DAB23}"/>
          </ac:spMkLst>
        </pc:spChg>
        <pc:spChg chg="add mod">
          <ac:chgData name="Simon Prince" userId="fcc015fbc7a3e533" providerId="LiveId" clId="{4AEDEB9C-35AF-7545-BCC2-DF556A880B22}" dt="2022-11-13T14:36:48.479" v="3174" actId="1076"/>
          <ac:spMkLst>
            <pc:docMk/>
            <pc:sldMk cId="4136413849" sldId="487"/>
            <ac:spMk id="9" creationId="{079B99F4-A0B9-973E-E4C4-2DBE06AEB472}"/>
          </ac:spMkLst>
        </pc:spChg>
        <pc:picChg chg="add mod">
          <ac:chgData name="Simon Prince" userId="fcc015fbc7a3e533" providerId="LiveId" clId="{4AEDEB9C-35AF-7545-BCC2-DF556A880B22}" dt="2022-11-13T14:35:09.792" v="3098" actId="1076"/>
          <ac:picMkLst>
            <pc:docMk/>
            <pc:sldMk cId="4136413849" sldId="487"/>
            <ac:picMk id="5" creationId="{5FBA7332-8AEA-1D12-95F2-AE8469AF277B}"/>
          </ac:picMkLst>
        </pc:picChg>
        <pc:picChg chg="add mod modCrop">
          <ac:chgData name="Simon Prince" userId="fcc015fbc7a3e533" providerId="LiveId" clId="{4AEDEB9C-35AF-7545-BCC2-DF556A880B22}" dt="2022-11-13T14:35:09.792" v="3098" actId="1076"/>
          <ac:picMkLst>
            <pc:docMk/>
            <pc:sldMk cId="4136413849" sldId="487"/>
            <ac:picMk id="7" creationId="{7DB63C7C-4793-77A6-B6D8-83C4FF17B4C3}"/>
          </ac:picMkLst>
        </pc:picChg>
        <pc:cxnChg chg="add">
          <ac:chgData name="Simon Prince" userId="fcc015fbc7a3e533" providerId="LiveId" clId="{4AEDEB9C-35AF-7545-BCC2-DF556A880B22}" dt="2022-11-13T14:36:33.941" v="3141" actId="11529"/>
          <ac:cxnSpMkLst>
            <pc:docMk/>
            <pc:sldMk cId="4136413849" sldId="487"/>
            <ac:cxnSpMk id="11" creationId="{EF905CFE-F31B-958C-5908-98F0DEC00E01}"/>
          </ac:cxnSpMkLst>
        </pc:cxnChg>
        <pc:cxnChg chg="add mod">
          <ac:chgData name="Simon Prince" userId="fcc015fbc7a3e533" providerId="LiveId" clId="{4AEDEB9C-35AF-7545-BCC2-DF556A880B22}" dt="2022-11-13T14:36:44.573" v="3173" actId="1036"/>
          <ac:cxnSpMkLst>
            <pc:docMk/>
            <pc:sldMk cId="4136413849" sldId="487"/>
            <ac:cxnSpMk id="12" creationId="{3D5D1EBA-388F-1BA2-1C88-274E94942375}"/>
          </ac:cxnSpMkLst>
        </pc:cxnChg>
      </pc:sldChg>
      <pc:sldChg chg="addSp delSp modSp add mod">
        <pc:chgData name="Simon Prince" userId="fcc015fbc7a3e533" providerId="LiveId" clId="{4AEDEB9C-35AF-7545-BCC2-DF556A880B22}" dt="2022-11-13T15:06:22.414" v="4208" actId="1076"/>
        <pc:sldMkLst>
          <pc:docMk/>
          <pc:sldMk cId="3545057855" sldId="488"/>
        </pc:sldMkLst>
        <pc:spChg chg="mod">
          <ac:chgData name="Simon Prince" userId="fcc015fbc7a3e533" providerId="LiveId" clId="{4AEDEB9C-35AF-7545-BCC2-DF556A880B22}" dt="2022-11-13T15:05:48.557" v="4201" actId="20577"/>
          <ac:spMkLst>
            <pc:docMk/>
            <pc:sldMk cId="3545057855" sldId="488"/>
            <ac:spMk id="2" creationId="{E19EBA26-156B-F5F7-685A-7DC6D563330E}"/>
          </ac:spMkLst>
        </pc:spChg>
        <pc:spChg chg="del">
          <ac:chgData name="Simon Prince" userId="fcc015fbc7a3e533" providerId="LiveId" clId="{4AEDEB9C-35AF-7545-BCC2-DF556A880B22}" dt="2022-11-13T15:05:50.567" v="4202" actId="478"/>
          <ac:spMkLst>
            <pc:docMk/>
            <pc:sldMk cId="3545057855" sldId="488"/>
            <ac:spMk id="3" creationId="{0265D6B2-C30A-0EDA-B74B-BA215F22B077}"/>
          </ac:spMkLst>
        </pc:spChg>
        <pc:picChg chg="add mod">
          <ac:chgData name="Simon Prince" userId="fcc015fbc7a3e533" providerId="LiveId" clId="{4AEDEB9C-35AF-7545-BCC2-DF556A880B22}" dt="2022-11-13T15:06:22.414" v="4208" actId="1076"/>
          <ac:picMkLst>
            <pc:docMk/>
            <pc:sldMk cId="3545057855" sldId="488"/>
            <ac:picMk id="4" creationId="{69893EF1-5B46-DDD7-F901-23C987A6944B}"/>
          </ac:picMkLst>
        </pc:picChg>
      </pc:sldChg>
      <pc:sldChg chg="addSp delSp modSp add mod">
        <pc:chgData name="Simon Prince" userId="fcc015fbc7a3e533" providerId="LiveId" clId="{4AEDEB9C-35AF-7545-BCC2-DF556A880B22}" dt="2022-11-14T11:59:45.159" v="4781" actId="20577"/>
        <pc:sldMkLst>
          <pc:docMk/>
          <pc:sldMk cId="3888642137" sldId="489"/>
        </pc:sldMkLst>
        <pc:spChg chg="mod">
          <ac:chgData name="Simon Prince" userId="fcc015fbc7a3e533" providerId="LiveId" clId="{4AEDEB9C-35AF-7545-BCC2-DF556A880B22}" dt="2022-11-13T14:59:16.309" v="3854" actId="20577"/>
          <ac:spMkLst>
            <pc:docMk/>
            <pc:sldMk cId="3888642137" sldId="489"/>
            <ac:spMk id="2" creationId="{E19EBA26-156B-F5F7-685A-7DC6D563330E}"/>
          </ac:spMkLst>
        </pc:spChg>
        <pc:spChg chg="del">
          <ac:chgData name="Simon Prince" userId="fcc015fbc7a3e533" providerId="LiveId" clId="{4AEDEB9C-35AF-7545-BCC2-DF556A880B22}" dt="2022-11-13T14:59:44.170" v="3855" actId="478"/>
          <ac:spMkLst>
            <pc:docMk/>
            <pc:sldMk cId="3888642137" sldId="489"/>
            <ac:spMk id="3" creationId="{0265D6B2-C30A-0EDA-B74B-BA215F22B077}"/>
          </ac:spMkLst>
        </pc:spChg>
        <pc:spChg chg="add mod">
          <ac:chgData name="Simon Prince" userId="fcc015fbc7a3e533" providerId="LiveId" clId="{4AEDEB9C-35AF-7545-BCC2-DF556A880B22}" dt="2022-11-14T11:59:45.159" v="4781" actId="20577"/>
          <ac:spMkLst>
            <pc:docMk/>
            <pc:sldMk cId="3888642137" sldId="489"/>
            <ac:spMk id="5" creationId="{0B456181-E307-D9A6-05DF-747F449BABB5}"/>
          </ac:spMkLst>
        </pc:spChg>
        <pc:picChg chg="add mod modCrop">
          <ac:chgData name="Simon Prince" userId="fcc015fbc7a3e533" providerId="LiveId" clId="{4AEDEB9C-35AF-7545-BCC2-DF556A880B22}" dt="2022-11-13T15:00:35.523" v="3917" actId="1076"/>
          <ac:picMkLst>
            <pc:docMk/>
            <pc:sldMk cId="3888642137" sldId="489"/>
            <ac:picMk id="4" creationId="{10DC78E9-B950-B6B3-C7F6-E237EA900448}"/>
          </ac:picMkLst>
        </pc:picChg>
        <pc:picChg chg="add del mod">
          <ac:chgData name="Simon Prince" userId="fcc015fbc7a3e533" providerId="LiveId" clId="{4AEDEB9C-35AF-7545-BCC2-DF556A880B22}" dt="2022-11-13T15:05:37.917" v="4163" actId="21"/>
          <ac:picMkLst>
            <pc:docMk/>
            <pc:sldMk cId="3888642137" sldId="489"/>
            <ac:picMk id="6" creationId="{9427EA57-753C-3958-CEDB-BB99637E767C}"/>
          </ac:picMkLst>
        </pc:picChg>
      </pc:sldChg>
      <pc:sldChg chg="addSp delSp modSp add mod ord">
        <pc:chgData name="Simon Prince" userId="fcc015fbc7a3e533" providerId="LiveId" clId="{4AEDEB9C-35AF-7545-BCC2-DF556A880B22}" dt="2022-11-13T14:44:16.713" v="3800" actId="1076"/>
        <pc:sldMkLst>
          <pc:docMk/>
          <pc:sldMk cId="680103438" sldId="490"/>
        </pc:sldMkLst>
        <pc:picChg chg="add del mod">
          <ac:chgData name="Simon Prince" userId="fcc015fbc7a3e533" providerId="LiveId" clId="{4AEDEB9C-35AF-7545-BCC2-DF556A880B22}" dt="2022-11-13T14:43:37.480" v="3795"/>
          <ac:picMkLst>
            <pc:docMk/>
            <pc:sldMk cId="680103438" sldId="490"/>
            <ac:picMk id="2" creationId="{B494DF27-5F64-9227-B174-ED18C44A4E0F}"/>
          </ac:picMkLst>
        </pc:picChg>
        <pc:picChg chg="add mod">
          <ac:chgData name="Simon Prince" userId="fcc015fbc7a3e533" providerId="LiveId" clId="{4AEDEB9C-35AF-7545-BCC2-DF556A880B22}" dt="2022-11-13T14:44:16.713" v="3800" actId="1076"/>
          <ac:picMkLst>
            <pc:docMk/>
            <pc:sldMk cId="680103438" sldId="490"/>
            <ac:picMk id="3" creationId="{19F75DE1-944D-F21C-449A-BD47A05A6988}"/>
          </ac:picMkLst>
        </pc:picChg>
      </pc:sldChg>
      <pc:sldChg chg="addSp delSp modSp new mod">
        <pc:chgData name="Simon Prince" userId="fcc015fbc7a3e533" providerId="LiveId" clId="{4AEDEB9C-35AF-7545-BCC2-DF556A880B22}" dt="2022-11-15T20:20:21.383" v="5202" actId="11529"/>
        <pc:sldMkLst>
          <pc:docMk/>
          <pc:sldMk cId="659410962" sldId="491"/>
        </pc:sldMkLst>
        <pc:spChg chg="mod">
          <ac:chgData name="Simon Prince" userId="fcc015fbc7a3e533" providerId="LiveId" clId="{4AEDEB9C-35AF-7545-BCC2-DF556A880B22}" dt="2022-11-13T15:07:06.564" v="4215" actId="20577"/>
          <ac:spMkLst>
            <pc:docMk/>
            <pc:sldMk cId="659410962" sldId="491"/>
            <ac:spMk id="2" creationId="{5DBB05BA-DE65-E44F-D5EE-0648BA3635E3}"/>
          </ac:spMkLst>
        </pc:spChg>
        <pc:spChg chg="del">
          <ac:chgData name="Simon Prince" userId="fcc015fbc7a3e533" providerId="LiveId" clId="{4AEDEB9C-35AF-7545-BCC2-DF556A880B22}" dt="2022-11-13T15:07:08.992" v="4216" actId="478"/>
          <ac:spMkLst>
            <pc:docMk/>
            <pc:sldMk cId="659410962" sldId="491"/>
            <ac:spMk id="3" creationId="{F6FD517A-D3FE-84EE-868F-53C5E9528E67}"/>
          </ac:spMkLst>
        </pc:spChg>
        <pc:picChg chg="add mod">
          <ac:chgData name="Simon Prince" userId="fcc015fbc7a3e533" providerId="LiveId" clId="{4AEDEB9C-35AF-7545-BCC2-DF556A880B22}" dt="2022-11-13T15:07:36.106" v="4227" actId="1076"/>
          <ac:picMkLst>
            <pc:docMk/>
            <pc:sldMk cId="659410962" sldId="491"/>
            <ac:picMk id="4" creationId="{70163DD0-7CF1-F413-484D-AF7BC0AA14C2}"/>
          </ac:picMkLst>
        </pc:picChg>
        <pc:picChg chg="add mod">
          <ac:chgData name="Simon Prince" userId="fcc015fbc7a3e533" providerId="LiveId" clId="{4AEDEB9C-35AF-7545-BCC2-DF556A880B22}" dt="2022-11-13T15:07:31.040" v="4225" actId="1076"/>
          <ac:picMkLst>
            <pc:docMk/>
            <pc:sldMk cId="659410962" sldId="491"/>
            <ac:picMk id="5" creationId="{92D968DA-A130-E5C8-7DCE-5E704546953B}"/>
          </ac:picMkLst>
        </pc:picChg>
        <pc:cxnChg chg="add">
          <ac:chgData name="Simon Prince" userId="fcc015fbc7a3e533" providerId="LiveId" clId="{4AEDEB9C-35AF-7545-BCC2-DF556A880B22}" dt="2022-11-15T20:20:21.383" v="5202" actId="11529"/>
          <ac:cxnSpMkLst>
            <pc:docMk/>
            <pc:sldMk cId="659410962" sldId="491"/>
            <ac:cxnSpMk id="6" creationId="{CA11C97F-B9E1-9BA8-192E-4F32F30DF1E2}"/>
          </ac:cxnSpMkLst>
        </pc:cxnChg>
      </pc:sldChg>
      <pc:sldChg chg="addSp delSp modSp add mod">
        <pc:chgData name="Simon Prince" userId="fcc015fbc7a3e533" providerId="LiveId" clId="{4AEDEB9C-35AF-7545-BCC2-DF556A880B22}" dt="2022-11-15T20:20:27.935" v="5204" actId="1076"/>
        <pc:sldMkLst>
          <pc:docMk/>
          <pc:sldMk cId="4168877091" sldId="492"/>
        </pc:sldMkLst>
        <pc:spChg chg="mod">
          <ac:chgData name="Simon Prince" userId="fcc015fbc7a3e533" providerId="LiveId" clId="{4AEDEB9C-35AF-7545-BCC2-DF556A880B22}" dt="2022-11-13T15:07:49.439" v="4232" actId="20577"/>
          <ac:spMkLst>
            <pc:docMk/>
            <pc:sldMk cId="4168877091" sldId="492"/>
            <ac:spMk id="2" creationId="{5DBB05BA-DE65-E44F-D5EE-0648BA3635E3}"/>
          </ac:spMkLst>
        </pc:spChg>
        <pc:picChg chg="add mod">
          <ac:chgData name="Simon Prince" userId="fcc015fbc7a3e533" providerId="LiveId" clId="{4AEDEB9C-35AF-7545-BCC2-DF556A880B22}" dt="2022-11-13T15:08:57.331" v="4246"/>
          <ac:picMkLst>
            <pc:docMk/>
            <pc:sldMk cId="4168877091" sldId="492"/>
            <ac:picMk id="3" creationId="{E3C564AD-D6AC-1073-3B98-A57C3D4BBD3A}"/>
          </ac:picMkLst>
        </pc:picChg>
        <pc:picChg chg="del">
          <ac:chgData name="Simon Prince" userId="fcc015fbc7a3e533" providerId="LiveId" clId="{4AEDEB9C-35AF-7545-BCC2-DF556A880B22}" dt="2022-11-13T15:08:56.638" v="4245" actId="478"/>
          <ac:picMkLst>
            <pc:docMk/>
            <pc:sldMk cId="4168877091" sldId="492"/>
            <ac:picMk id="4" creationId="{70163DD0-7CF1-F413-484D-AF7BC0AA14C2}"/>
          </ac:picMkLst>
        </pc:picChg>
        <pc:picChg chg="mod">
          <ac:chgData name="Simon Prince" userId="fcc015fbc7a3e533" providerId="LiveId" clId="{4AEDEB9C-35AF-7545-BCC2-DF556A880B22}" dt="2022-11-13T15:09:10.019" v="4247" actId="1076"/>
          <ac:picMkLst>
            <pc:docMk/>
            <pc:sldMk cId="4168877091" sldId="492"/>
            <ac:picMk id="5" creationId="{92D968DA-A130-E5C8-7DCE-5E704546953B}"/>
          </ac:picMkLst>
        </pc:picChg>
        <pc:cxnChg chg="add mod">
          <ac:chgData name="Simon Prince" userId="fcc015fbc7a3e533" providerId="LiveId" clId="{4AEDEB9C-35AF-7545-BCC2-DF556A880B22}" dt="2022-11-15T20:20:27.935" v="5204" actId="1076"/>
          <ac:cxnSpMkLst>
            <pc:docMk/>
            <pc:sldMk cId="4168877091" sldId="492"/>
            <ac:cxnSpMk id="4" creationId="{03B2FFD8-7848-117F-0E35-A89AAFD0CF1C}"/>
          </ac:cxnSpMkLst>
        </pc:cxnChg>
      </pc:sldChg>
      <pc:sldChg chg="addSp delSp modSp add mod">
        <pc:chgData name="Simon Prince" userId="fcc015fbc7a3e533" providerId="LiveId" clId="{4AEDEB9C-35AF-7545-BCC2-DF556A880B22}" dt="2022-11-15T20:20:33.436" v="5206" actId="1076"/>
        <pc:sldMkLst>
          <pc:docMk/>
          <pc:sldMk cId="3558216500" sldId="493"/>
        </pc:sldMkLst>
        <pc:spChg chg="mod">
          <ac:chgData name="Simon Prince" userId="fcc015fbc7a3e533" providerId="LiveId" clId="{4AEDEB9C-35AF-7545-BCC2-DF556A880B22}" dt="2022-11-13T15:07:52.553" v="4234" actId="20577"/>
          <ac:spMkLst>
            <pc:docMk/>
            <pc:sldMk cId="3558216500" sldId="493"/>
            <ac:spMk id="2" creationId="{5DBB05BA-DE65-E44F-D5EE-0648BA3635E3}"/>
          </ac:spMkLst>
        </pc:spChg>
        <pc:picChg chg="add mod">
          <ac:chgData name="Simon Prince" userId="fcc015fbc7a3e533" providerId="LiveId" clId="{4AEDEB9C-35AF-7545-BCC2-DF556A880B22}" dt="2022-11-13T15:09:53.687" v="4253" actId="1076"/>
          <ac:picMkLst>
            <pc:docMk/>
            <pc:sldMk cId="3558216500" sldId="493"/>
            <ac:picMk id="3" creationId="{A38D6F1C-4BB1-5F11-2609-338089442272}"/>
          </ac:picMkLst>
        </pc:picChg>
        <pc:picChg chg="del">
          <ac:chgData name="Simon Prince" userId="fcc015fbc7a3e533" providerId="LiveId" clId="{4AEDEB9C-35AF-7545-BCC2-DF556A880B22}" dt="2022-11-13T15:09:43.907" v="4248" actId="478"/>
          <ac:picMkLst>
            <pc:docMk/>
            <pc:sldMk cId="3558216500" sldId="493"/>
            <ac:picMk id="4" creationId="{70163DD0-7CF1-F413-484D-AF7BC0AA14C2}"/>
          </ac:picMkLst>
        </pc:picChg>
        <pc:picChg chg="mod">
          <ac:chgData name="Simon Prince" userId="fcc015fbc7a3e533" providerId="LiveId" clId="{4AEDEB9C-35AF-7545-BCC2-DF556A880B22}" dt="2022-11-13T15:09:48.415" v="4251" actId="1076"/>
          <ac:picMkLst>
            <pc:docMk/>
            <pc:sldMk cId="3558216500" sldId="493"/>
            <ac:picMk id="5" creationId="{92D968DA-A130-E5C8-7DCE-5E704546953B}"/>
          </ac:picMkLst>
        </pc:picChg>
        <pc:cxnChg chg="add mod">
          <ac:chgData name="Simon Prince" userId="fcc015fbc7a3e533" providerId="LiveId" clId="{4AEDEB9C-35AF-7545-BCC2-DF556A880B22}" dt="2022-11-15T20:20:33.436" v="5206" actId="1076"/>
          <ac:cxnSpMkLst>
            <pc:docMk/>
            <pc:sldMk cId="3558216500" sldId="493"/>
            <ac:cxnSpMk id="4" creationId="{F305913C-EF51-C549-FCFF-1B500EFB0F04}"/>
          </ac:cxnSpMkLst>
        </pc:cxnChg>
      </pc:sldChg>
      <pc:sldChg chg="addSp delSp modSp add mod">
        <pc:chgData name="Simon Prince" userId="fcc015fbc7a3e533" providerId="LiveId" clId="{4AEDEB9C-35AF-7545-BCC2-DF556A880B22}" dt="2022-11-15T20:21:52.309" v="5215" actId="1076"/>
        <pc:sldMkLst>
          <pc:docMk/>
          <pc:sldMk cId="414489875" sldId="494"/>
        </pc:sldMkLst>
        <pc:spChg chg="mod">
          <ac:chgData name="Simon Prince" userId="fcc015fbc7a3e533" providerId="LiveId" clId="{4AEDEB9C-35AF-7545-BCC2-DF556A880B22}" dt="2022-11-13T15:07:55.556" v="4238" actId="20577"/>
          <ac:spMkLst>
            <pc:docMk/>
            <pc:sldMk cId="414489875" sldId="494"/>
            <ac:spMk id="2" creationId="{5DBB05BA-DE65-E44F-D5EE-0648BA3635E3}"/>
          </ac:spMkLst>
        </pc:spChg>
        <pc:spChg chg="add mod">
          <ac:chgData name="Simon Prince" userId="fcc015fbc7a3e533" providerId="LiveId" clId="{4AEDEB9C-35AF-7545-BCC2-DF556A880B22}" dt="2022-11-13T15:11:51.200" v="4289" actId="14100"/>
          <ac:spMkLst>
            <pc:docMk/>
            <pc:sldMk cId="414489875" sldId="494"/>
            <ac:spMk id="9" creationId="{BA2D50F6-8E46-B8E5-5800-F114C8996A79}"/>
          </ac:spMkLst>
        </pc:spChg>
        <pc:picChg chg="add del mod">
          <ac:chgData name="Simon Prince" userId="fcc015fbc7a3e533" providerId="LiveId" clId="{4AEDEB9C-35AF-7545-BCC2-DF556A880B22}" dt="2022-11-13T15:10:37.818" v="4254" actId="478"/>
          <ac:picMkLst>
            <pc:docMk/>
            <pc:sldMk cId="414489875" sldId="494"/>
            <ac:picMk id="3" creationId="{5174C303-79C6-B1EC-3B37-3CB9C1860E80}"/>
          </ac:picMkLst>
        </pc:picChg>
        <pc:picChg chg="add mod modCrop">
          <ac:chgData name="Simon Prince" userId="fcc015fbc7a3e533" providerId="LiveId" clId="{4AEDEB9C-35AF-7545-BCC2-DF556A880B22}" dt="2022-11-15T20:21:52.309" v="5215" actId="1076"/>
          <ac:picMkLst>
            <pc:docMk/>
            <pc:sldMk cId="414489875" sldId="494"/>
            <ac:picMk id="4" creationId="{5ABA4C82-411D-1B3A-D26C-620DCFE623BC}"/>
          </ac:picMkLst>
        </pc:picChg>
        <pc:picChg chg="del">
          <ac:chgData name="Simon Prince" userId="fcc015fbc7a3e533" providerId="LiveId" clId="{4AEDEB9C-35AF-7545-BCC2-DF556A880B22}" dt="2022-11-13T15:07:57.114" v="4239" actId="478"/>
          <ac:picMkLst>
            <pc:docMk/>
            <pc:sldMk cId="414489875" sldId="494"/>
            <ac:picMk id="4" creationId="{70163DD0-7CF1-F413-484D-AF7BC0AA14C2}"/>
          </ac:picMkLst>
        </pc:picChg>
        <pc:picChg chg="mod">
          <ac:chgData name="Simon Prince" userId="fcc015fbc7a3e533" providerId="LiveId" clId="{4AEDEB9C-35AF-7545-BCC2-DF556A880B22}" dt="2022-11-13T15:10:52.348" v="4259" actId="1076"/>
          <ac:picMkLst>
            <pc:docMk/>
            <pc:sldMk cId="414489875" sldId="494"/>
            <ac:picMk id="5" creationId="{92D968DA-A130-E5C8-7DCE-5E704546953B}"/>
          </ac:picMkLst>
        </pc:picChg>
        <pc:picChg chg="add mod">
          <ac:chgData name="Simon Prince" userId="fcc015fbc7a3e533" providerId="LiveId" clId="{4AEDEB9C-35AF-7545-BCC2-DF556A880B22}" dt="2022-11-13T15:10:42.823" v="4258" actId="1076"/>
          <ac:picMkLst>
            <pc:docMk/>
            <pc:sldMk cId="414489875" sldId="494"/>
            <ac:picMk id="6" creationId="{CB796455-81CC-E7D4-10F3-4FF4D9CFE0A6}"/>
          </ac:picMkLst>
        </pc:picChg>
        <pc:cxnChg chg="add mod">
          <ac:chgData name="Simon Prince" userId="fcc015fbc7a3e533" providerId="LiveId" clId="{4AEDEB9C-35AF-7545-BCC2-DF556A880B22}" dt="2022-11-15T20:20:41.141" v="5208" actId="1076"/>
          <ac:cxnSpMkLst>
            <pc:docMk/>
            <pc:sldMk cId="414489875" sldId="494"/>
            <ac:cxnSpMk id="3" creationId="{7A284502-A4CE-9A40-841E-1F59AA45125B}"/>
          </ac:cxnSpMkLst>
        </pc:cxnChg>
        <pc:cxnChg chg="add">
          <ac:chgData name="Simon Prince" userId="fcc015fbc7a3e533" providerId="LiveId" clId="{4AEDEB9C-35AF-7545-BCC2-DF556A880B22}" dt="2022-11-13T15:11:28.598" v="4266" actId="11529"/>
          <ac:cxnSpMkLst>
            <pc:docMk/>
            <pc:sldMk cId="414489875" sldId="494"/>
            <ac:cxnSpMk id="8" creationId="{39EA8A2A-4E64-EA84-08B0-2855F55BA3D6}"/>
          </ac:cxnSpMkLst>
        </pc:cxnChg>
      </pc:sldChg>
      <pc:sldChg chg="add ord">
        <pc:chgData name="Simon Prince" userId="fcc015fbc7a3e533" providerId="LiveId" clId="{4AEDEB9C-35AF-7545-BCC2-DF556A880B22}" dt="2022-11-13T15:11:07.251" v="4261" actId="20578"/>
        <pc:sldMkLst>
          <pc:docMk/>
          <pc:sldMk cId="2352654201" sldId="495"/>
        </pc:sldMkLst>
      </pc:sldChg>
      <pc:sldChg chg="add ord">
        <pc:chgData name="Simon Prince" userId="fcc015fbc7a3e533" providerId="LiveId" clId="{4AEDEB9C-35AF-7545-BCC2-DF556A880B22}" dt="2022-11-13T15:11:10.941" v="4263" actId="20578"/>
        <pc:sldMkLst>
          <pc:docMk/>
          <pc:sldMk cId="2139801714" sldId="496"/>
        </pc:sldMkLst>
      </pc:sldChg>
      <pc:sldChg chg="addSp delSp modSp add mod ord">
        <pc:chgData name="Simon Prince" userId="fcc015fbc7a3e533" providerId="LiveId" clId="{4AEDEB9C-35AF-7545-BCC2-DF556A880B22}" dt="2022-11-15T20:22:37.144" v="5220" actId="21"/>
        <pc:sldMkLst>
          <pc:docMk/>
          <pc:sldMk cId="2250585152" sldId="497"/>
        </pc:sldMkLst>
        <pc:picChg chg="add del mod">
          <ac:chgData name="Simon Prince" userId="fcc015fbc7a3e533" providerId="LiveId" clId="{4AEDEB9C-35AF-7545-BCC2-DF556A880B22}" dt="2022-11-15T20:22:37.144" v="5220" actId="21"/>
          <ac:picMkLst>
            <pc:docMk/>
            <pc:sldMk cId="2250585152" sldId="497"/>
            <ac:picMk id="5" creationId="{A9A1FD19-C858-3643-76BC-57B8823C11B8}"/>
          </ac:picMkLst>
        </pc:picChg>
      </pc:sldChg>
      <pc:sldChg chg="addSp delSp modSp new mod">
        <pc:chgData name="Simon Prince" userId="fcc015fbc7a3e533" providerId="LiveId" clId="{4AEDEB9C-35AF-7545-BCC2-DF556A880B22}" dt="2022-11-13T15:20:14.251" v="4377" actId="22"/>
        <pc:sldMkLst>
          <pc:docMk/>
          <pc:sldMk cId="3380765368" sldId="498"/>
        </pc:sldMkLst>
        <pc:spChg chg="mod">
          <ac:chgData name="Simon Prince" userId="fcc015fbc7a3e533" providerId="LiveId" clId="{4AEDEB9C-35AF-7545-BCC2-DF556A880B22}" dt="2022-11-13T15:12:09.752" v="4304" actId="20577"/>
          <ac:spMkLst>
            <pc:docMk/>
            <pc:sldMk cId="3380765368" sldId="498"/>
            <ac:spMk id="2" creationId="{69FD3692-EFCB-D67B-DCCC-7A08D1CF9203}"/>
          </ac:spMkLst>
        </pc:spChg>
        <pc:spChg chg="del">
          <ac:chgData name="Simon Prince" userId="fcc015fbc7a3e533" providerId="LiveId" clId="{4AEDEB9C-35AF-7545-BCC2-DF556A880B22}" dt="2022-11-13T15:13:33.279" v="4305"/>
          <ac:spMkLst>
            <pc:docMk/>
            <pc:sldMk cId="3380765368" sldId="498"/>
            <ac:spMk id="3" creationId="{B51E8A8A-C598-C719-4A5C-5F469D087CE1}"/>
          </ac:spMkLst>
        </pc:spChg>
        <pc:spChg chg="add mod">
          <ac:chgData name="Simon Prince" userId="fcc015fbc7a3e533" providerId="LiveId" clId="{4AEDEB9C-35AF-7545-BCC2-DF556A880B22}" dt="2022-11-13T15:13:54.222" v="4324" actId="1076"/>
          <ac:spMkLst>
            <pc:docMk/>
            <pc:sldMk cId="3380765368" sldId="498"/>
            <ac:spMk id="5" creationId="{2C09872B-E244-8DD0-17FE-E32D655D69B1}"/>
          </ac:spMkLst>
        </pc:spChg>
        <pc:spChg chg="add del">
          <ac:chgData name="Simon Prince" userId="fcc015fbc7a3e533" providerId="LiveId" clId="{4AEDEB9C-35AF-7545-BCC2-DF556A880B22}" dt="2022-11-13T15:20:14.251" v="4377" actId="22"/>
          <ac:spMkLst>
            <pc:docMk/>
            <pc:sldMk cId="3380765368" sldId="498"/>
            <ac:spMk id="8" creationId="{F722E49C-A123-899B-A9B8-DC0B1C21FDF6}"/>
          </ac:spMkLst>
        </pc:spChg>
        <pc:picChg chg="add mod">
          <ac:chgData name="Simon Prince" userId="fcc015fbc7a3e533" providerId="LiveId" clId="{4AEDEB9C-35AF-7545-BCC2-DF556A880B22}" dt="2022-11-13T15:13:34.766" v="4306" actId="1076"/>
          <ac:picMkLst>
            <pc:docMk/>
            <pc:sldMk cId="3380765368" sldId="498"/>
            <ac:picMk id="4" creationId="{5E0B89E0-BF26-DD1C-740A-8BE2400197F4}"/>
          </ac:picMkLst>
        </pc:picChg>
        <pc:picChg chg="add mod">
          <ac:chgData name="Simon Prince" userId="fcc015fbc7a3e533" providerId="LiveId" clId="{4AEDEB9C-35AF-7545-BCC2-DF556A880B22}" dt="2022-11-13T15:17:22.120" v="4327" actId="1076"/>
          <ac:picMkLst>
            <pc:docMk/>
            <pc:sldMk cId="3380765368" sldId="498"/>
            <ac:picMk id="6" creationId="{0E76C78B-1B03-9B06-35AF-6445378AC4C2}"/>
          </ac:picMkLst>
        </pc:picChg>
      </pc:sldChg>
      <pc:sldChg chg="addSp delSp modSp new mod">
        <pc:chgData name="Simon Prince" userId="fcc015fbc7a3e533" providerId="LiveId" clId="{4AEDEB9C-35AF-7545-BCC2-DF556A880B22}" dt="2022-11-13T15:23:03.276" v="4700"/>
        <pc:sldMkLst>
          <pc:docMk/>
          <pc:sldMk cId="2718622320" sldId="499"/>
        </pc:sldMkLst>
        <pc:spChg chg="mod">
          <ac:chgData name="Simon Prince" userId="fcc015fbc7a3e533" providerId="LiveId" clId="{4AEDEB9C-35AF-7545-BCC2-DF556A880B22}" dt="2022-11-13T15:21:21.715" v="4424" actId="20577"/>
          <ac:spMkLst>
            <pc:docMk/>
            <pc:sldMk cId="2718622320" sldId="499"/>
            <ac:spMk id="2" creationId="{61BA17BD-89E1-8C99-C8DB-A35F7D5C05C9}"/>
          </ac:spMkLst>
        </pc:spChg>
        <pc:spChg chg="del">
          <ac:chgData name="Simon Prince" userId="fcc015fbc7a3e533" providerId="LiveId" clId="{4AEDEB9C-35AF-7545-BCC2-DF556A880B22}" dt="2022-11-13T15:20:50.285" v="4381" actId="931"/>
          <ac:spMkLst>
            <pc:docMk/>
            <pc:sldMk cId="2718622320" sldId="499"/>
            <ac:spMk id="3" creationId="{AD7259AD-6B0D-483F-F1D0-EA0118E0D2B9}"/>
          </ac:spMkLst>
        </pc:spChg>
        <pc:spChg chg="add del">
          <ac:chgData name="Simon Prince" userId="fcc015fbc7a3e533" providerId="LiveId" clId="{4AEDEB9C-35AF-7545-BCC2-DF556A880B22}" dt="2022-11-13T15:20:44.989" v="4380" actId="22"/>
          <ac:spMkLst>
            <pc:docMk/>
            <pc:sldMk cId="2718622320" sldId="499"/>
            <ac:spMk id="5" creationId="{65A4989F-FB55-854D-91CC-012AD7F6F749}"/>
          </ac:spMkLst>
        </pc:spChg>
        <pc:spChg chg="add mod">
          <ac:chgData name="Simon Prince" userId="fcc015fbc7a3e533" providerId="LiveId" clId="{4AEDEB9C-35AF-7545-BCC2-DF556A880B22}" dt="2022-11-13T15:22:59.081" v="4698" actId="14100"/>
          <ac:spMkLst>
            <pc:docMk/>
            <pc:sldMk cId="2718622320" sldId="499"/>
            <ac:spMk id="9" creationId="{3E6448A8-5769-6E6C-2239-12C6EC31DC49}"/>
          </ac:spMkLst>
        </pc:spChg>
        <pc:spChg chg="add mod">
          <ac:chgData name="Simon Prince" userId="fcc015fbc7a3e533" providerId="LiveId" clId="{4AEDEB9C-35AF-7545-BCC2-DF556A880B22}" dt="2022-11-13T15:23:03.276" v="4700"/>
          <ac:spMkLst>
            <pc:docMk/>
            <pc:sldMk cId="2718622320" sldId="499"/>
            <ac:spMk id="10" creationId="{96AC19E7-E496-F67C-072C-CD7F0B3DD4E2}"/>
          </ac:spMkLst>
        </pc:spChg>
        <pc:picChg chg="add mod">
          <ac:chgData name="Simon Prince" userId="fcc015fbc7a3e533" providerId="LiveId" clId="{4AEDEB9C-35AF-7545-BCC2-DF556A880B22}" dt="2022-11-13T15:21:09.720" v="4392" actId="1076"/>
          <ac:picMkLst>
            <pc:docMk/>
            <pc:sldMk cId="2718622320" sldId="499"/>
            <ac:picMk id="7" creationId="{0CDC6A59-76F1-A40D-C682-7887783CC320}"/>
          </ac:picMkLst>
        </pc:picChg>
        <pc:picChg chg="add del mod">
          <ac:chgData name="Simon Prince" userId="fcc015fbc7a3e533" providerId="LiveId" clId="{4AEDEB9C-35AF-7545-BCC2-DF556A880B22}" dt="2022-11-13T15:21:06.975" v="4390" actId="478"/>
          <ac:picMkLst>
            <pc:docMk/>
            <pc:sldMk cId="2718622320" sldId="499"/>
            <ac:picMk id="8" creationId="{CCA34604-71C2-DACA-AC13-EF63113C757B}"/>
          </ac:picMkLst>
        </pc:picChg>
      </pc:sldChg>
      <pc:sldChg chg="addSp delSp modSp add mod">
        <pc:chgData name="Simon Prince" userId="fcc015fbc7a3e533" providerId="LiveId" clId="{4AEDEB9C-35AF-7545-BCC2-DF556A880B22}" dt="2022-11-14T13:49:12.732" v="5172" actId="1076"/>
        <pc:sldMkLst>
          <pc:docMk/>
          <pc:sldMk cId="649295528" sldId="500"/>
        </pc:sldMkLst>
        <pc:spChg chg="add del mod">
          <ac:chgData name="Simon Prince" userId="fcc015fbc7a3e533" providerId="LiveId" clId="{4AEDEB9C-35AF-7545-BCC2-DF556A880B22}" dt="2022-11-13T15:23:39.921" v="4711" actId="478"/>
          <ac:spMkLst>
            <pc:docMk/>
            <pc:sldMk cId="649295528" sldId="500"/>
            <ac:spMk id="5" creationId="{979A5505-B67C-56FE-D553-A616EA2852FB}"/>
          </ac:spMkLst>
        </pc:spChg>
        <pc:picChg chg="add mod">
          <ac:chgData name="Simon Prince" userId="fcc015fbc7a3e533" providerId="LiveId" clId="{4AEDEB9C-35AF-7545-BCC2-DF556A880B22}" dt="2022-11-14T13:49:12.732" v="5172" actId="1076"/>
          <ac:picMkLst>
            <pc:docMk/>
            <pc:sldMk cId="649295528" sldId="500"/>
            <ac:picMk id="3" creationId="{72F1FF09-F6D8-FE54-D118-7248AC84B6E5}"/>
          </ac:picMkLst>
        </pc:picChg>
        <pc:picChg chg="del mod">
          <ac:chgData name="Simon Prince" userId="fcc015fbc7a3e533" providerId="LiveId" clId="{4AEDEB9C-35AF-7545-BCC2-DF556A880B22}" dt="2022-11-13T15:23:36.954" v="4710" actId="478"/>
          <ac:picMkLst>
            <pc:docMk/>
            <pc:sldMk cId="649295528" sldId="500"/>
            <ac:picMk id="7" creationId="{0CDC6A59-76F1-A40D-C682-7887783CC320}"/>
          </ac:picMkLst>
        </pc:picChg>
      </pc:sldChg>
      <pc:sldChg chg="modSp add mod ord">
        <pc:chgData name="Simon Prince" userId="fcc015fbc7a3e533" providerId="LiveId" clId="{4AEDEB9C-35AF-7545-BCC2-DF556A880B22}" dt="2022-11-13T15:25:42.811" v="4751" actId="207"/>
        <pc:sldMkLst>
          <pc:docMk/>
          <pc:sldMk cId="3822784292" sldId="501"/>
        </pc:sldMkLst>
        <pc:spChg chg="mod">
          <ac:chgData name="Simon Prince" userId="fcc015fbc7a3e533" providerId="LiveId" clId="{4AEDEB9C-35AF-7545-BCC2-DF556A880B22}" dt="2022-11-13T15:25:42.811" v="4751" actId="207"/>
          <ac:spMkLst>
            <pc:docMk/>
            <pc:sldMk cId="3822784292" sldId="501"/>
            <ac:spMk id="3" creationId="{2CEE75E3-98B3-3A9E-C392-3DC06AD9D69C}"/>
          </ac:spMkLst>
        </pc:spChg>
      </pc:sldChg>
      <pc:sldChg chg="modSp add mod">
        <pc:chgData name="Simon Prince" userId="fcc015fbc7a3e533" providerId="LiveId" clId="{4AEDEB9C-35AF-7545-BCC2-DF556A880B22}" dt="2022-11-13T15:25:58.071" v="4754" actId="207"/>
        <pc:sldMkLst>
          <pc:docMk/>
          <pc:sldMk cId="2021308458" sldId="502"/>
        </pc:sldMkLst>
        <pc:spChg chg="mod">
          <ac:chgData name="Simon Prince" userId="fcc015fbc7a3e533" providerId="LiveId" clId="{4AEDEB9C-35AF-7545-BCC2-DF556A880B22}" dt="2022-11-13T15:25:58.071" v="4754" actId="207"/>
          <ac:spMkLst>
            <pc:docMk/>
            <pc:sldMk cId="2021308458" sldId="502"/>
            <ac:spMk id="3" creationId="{2CEE75E3-98B3-3A9E-C392-3DC06AD9D69C}"/>
          </ac:spMkLst>
        </pc:spChg>
      </pc:sldChg>
      <pc:sldChg chg="add">
        <pc:chgData name="Simon Prince" userId="fcc015fbc7a3e533" providerId="LiveId" clId="{4AEDEB9C-35AF-7545-BCC2-DF556A880B22}" dt="2022-11-14T11:51:57.853" v="4762" actId="2890"/>
        <pc:sldMkLst>
          <pc:docMk/>
          <pc:sldMk cId="7700145" sldId="503"/>
        </pc:sldMkLst>
      </pc:sldChg>
      <pc:sldChg chg="addSp delSp modSp new mod">
        <pc:chgData name="Simon Prince" userId="fcc015fbc7a3e533" providerId="LiveId" clId="{4AEDEB9C-35AF-7545-BCC2-DF556A880B22}" dt="2022-11-14T14:18:54.698" v="5181" actId="732"/>
        <pc:sldMkLst>
          <pc:docMk/>
          <pc:sldMk cId="3042380396" sldId="504"/>
        </pc:sldMkLst>
        <pc:spChg chg="mod">
          <ac:chgData name="Simon Prince" userId="fcc015fbc7a3e533" providerId="LiveId" clId="{4AEDEB9C-35AF-7545-BCC2-DF556A880B22}" dt="2022-11-14T13:34:42.120" v="4921" actId="20577"/>
          <ac:spMkLst>
            <pc:docMk/>
            <pc:sldMk cId="3042380396" sldId="504"/>
            <ac:spMk id="2" creationId="{F7892B01-D03F-2043-E887-00026AAF88A1}"/>
          </ac:spMkLst>
        </pc:spChg>
        <pc:spChg chg="del">
          <ac:chgData name="Simon Prince" userId="fcc015fbc7a3e533" providerId="LiveId" clId="{4AEDEB9C-35AF-7545-BCC2-DF556A880B22}" dt="2022-11-14T13:34:46.636" v="4922" actId="478"/>
          <ac:spMkLst>
            <pc:docMk/>
            <pc:sldMk cId="3042380396" sldId="504"/>
            <ac:spMk id="3" creationId="{07A5D2DF-737B-880D-D598-B4B0D76CE5EE}"/>
          </ac:spMkLst>
        </pc:spChg>
        <pc:spChg chg="add mod">
          <ac:chgData name="Simon Prince" userId="fcc015fbc7a3e533" providerId="LiveId" clId="{4AEDEB9C-35AF-7545-BCC2-DF556A880B22}" dt="2022-11-14T13:41:50.278" v="4975" actId="1076"/>
          <ac:spMkLst>
            <pc:docMk/>
            <pc:sldMk cId="3042380396" sldId="504"/>
            <ac:spMk id="13" creationId="{F42F92C4-7890-B679-2CFB-7AAAF34E3471}"/>
          </ac:spMkLst>
        </pc:spChg>
        <pc:spChg chg="add del mod">
          <ac:chgData name="Simon Prince" userId="fcc015fbc7a3e533" providerId="LiveId" clId="{4AEDEB9C-35AF-7545-BCC2-DF556A880B22}" dt="2022-11-14T13:42:17.538" v="4992" actId="21"/>
          <ac:spMkLst>
            <pc:docMk/>
            <pc:sldMk cId="3042380396" sldId="504"/>
            <ac:spMk id="14" creationId="{A3172F62-1A0C-38C1-FA0B-9E2DA6B5DE0C}"/>
          </ac:spMkLst>
        </pc:spChg>
        <pc:spChg chg="add mod">
          <ac:chgData name="Simon Prince" userId="fcc015fbc7a3e533" providerId="LiveId" clId="{4AEDEB9C-35AF-7545-BCC2-DF556A880B22}" dt="2022-11-14T13:45:30.504" v="5082" actId="1036"/>
          <ac:spMkLst>
            <pc:docMk/>
            <pc:sldMk cId="3042380396" sldId="504"/>
            <ac:spMk id="15" creationId="{378C3171-7351-EE9E-2A3E-CACF50AFBE62}"/>
          </ac:spMkLst>
        </pc:spChg>
        <pc:spChg chg="add mod">
          <ac:chgData name="Simon Prince" userId="fcc015fbc7a3e533" providerId="LiveId" clId="{4AEDEB9C-35AF-7545-BCC2-DF556A880B22}" dt="2022-11-14T13:46:48.354" v="5090" actId="1076"/>
          <ac:spMkLst>
            <pc:docMk/>
            <pc:sldMk cId="3042380396" sldId="504"/>
            <ac:spMk id="18" creationId="{47357F9B-DC25-3814-23EA-763D7BC4B407}"/>
          </ac:spMkLst>
        </pc:spChg>
        <pc:spChg chg="add mod">
          <ac:chgData name="Simon Prince" userId="fcc015fbc7a3e533" providerId="LiveId" clId="{4AEDEB9C-35AF-7545-BCC2-DF556A880B22}" dt="2022-11-14T13:47:30.681" v="5165" actId="14100"/>
          <ac:spMkLst>
            <pc:docMk/>
            <pc:sldMk cId="3042380396" sldId="504"/>
            <ac:spMk id="20" creationId="{8A41C959-A0FD-1A90-89D7-95F19E339D8A}"/>
          </ac:spMkLst>
        </pc:spChg>
        <pc:picChg chg="add del mod">
          <ac:chgData name="Simon Prince" userId="fcc015fbc7a3e533" providerId="LiveId" clId="{4AEDEB9C-35AF-7545-BCC2-DF556A880B22}" dt="2022-11-14T13:35:53.787" v="4925" actId="478"/>
          <ac:picMkLst>
            <pc:docMk/>
            <pc:sldMk cId="3042380396" sldId="504"/>
            <ac:picMk id="4" creationId="{E2819A3F-2F2C-85A8-B111-3FD2B31D6CA2}"/>
          </ac:picMkLst>
        </pc:picChg>
        <pc:picChg chg="add mod">
          <ac:chgData name="Simon Prince" userId="fcc015fbc7a3e533" providerId="LiveId" clId="{4AEDEB9C-35AF-7545-BCC2-DF556A880B22}" dt="2022-11-14T13:42:36.952" v="5029" actId="1076"/>
          <ac:picMkLst>
            <pc:docMk/>
            <pc:sldMk cId="3042380396" sldId="504"/>
            <ac:picMk id="5" creationId="{5A42C385-6DDE-FB35-7444-343F55B090F4}"/>
          </ac:picMkLst>
        </pc:picChg>
        <pc:picChg chg="add mod">
          <ac:chgData name="Simon Prince" userId="fcc015fbc7a3e533" providerId="LiveId" clId="{4AEDEB9C-35AF-7545-BCC2-DF556A880B22}" dt="2022-11-14T13:41:14.954" v="4959" actId="14100"/>
          <ac:picMkLst>
            <pc:docMk/>
            <pc:sldMk cId="3042380396" sldId="504"/>
            <ac:picMk id="6" creationId="{8ED5F017-A643-B10C-DC27-276298CD768F}"/>
          </ac:picMkLst>
        </pc:picChg>
        <pc:picChg chg="add del mod">
          <ac:chgData name="Simon Prince" userId="fcc015fbc7a3e533" providerId="LiveId" clId="{4AEDEB9C-35AF-7545-BCC2-DF556A880B22}" dt="2022-11-14T13:37:01.815" v="4934" actId="478"/>
          <ac:picMkLst>
            <pc:docMk/>
            <pc:sldMk cId="3042380396" sldId="504"/>
            <ac:picMk id="7" creationId="{91FDB1E6-94C8-0D77-719A-1EA8DF2E75E7}"/>
          </ac:picMkLst>
        </pc:picChg>
        <pc:picChg chg="add mod">
          <ac:chgData name="Simon Prince" userId="fcc015fbc7a3e533" providerId="LiveId" clId="{4AEDEB9C-35AF-7545-BCC2-DF556A880B22}" dt="2022-11-14T13:41:16.597" v="4960" actId="1076"/>
          <ac:picMkLst>
            <pc:docMk/>
            <pc:sldMk cId="3042380396" sldId="504"/>
            <ac:picMk id="8" creationId="{473CA4AD-8502-0507-7465-28F1B33E35F0}"/>
          </ac:picMkLst>
        </pc:picChg>
        <pc:picChg chg="add mod">
          <ac:chgData name="Simon Prince" userId="fcc015fbc7a3e533" providerId="LiveId" clId="{4AEDEB9C-35AF-7545-BCC2-DF556A880B22}" dt="2022-11-14T13:37:08.203" v="4938"/>
          <ac:picMkLst>
            <pc:docMk/>
            <pc:sldMk cId="3042380396" sldId="504"/>
            <ac:picMk id="9" creationId="{736D4301-AE2F-CC05-B5C1-FAF25E89C962}"/>
          </ac:picMkLst>
        </pc:picChg>
        <pc:picChg chg="add mod">
          <ac:chgData name="Simon Prince" userId="fcc015fbc7a3e533" providerId="LiveId" clId="{4AEDEB9C-35AF-7545-BCC2-DF556A880B22}" dt="2022-11-14T13:42:35.379" v="5028" actId="1076"/>
          <ac:picMkLst>
            <pc:docMk/>
            <pc:sldMk cId="3042380396" sldId="504"/>
            <ac:picMk id="10" creationId="{5386B2F5-DB0F-2045-E1C0-F3F0F43C60E9}"/>
          </ac:picMkLst>
        </pc:picChg>
        <pc:picChg chg="add del mod">
          <ac:chgData name="Simon Prince" userId="fcc015fbc7a3e533" providerId="LiveId" clId="{4AEDEB9C-35AF-7545-BCC2-DF556A880B22}" dt="2022-11-14T13:40:59.328" v="4950" actId="478"/>
          <ac:picMkLst>
            <pc:docMk/>
            <pc:sldMk cId="3042380396" sldId="504"/>
            <ac:picMk id="11" creationId="{990F7656-1C1B-8EE1-F6D7-FEF33108FB04}"/>
          </ac:picMkLst>
        </pc:picChg>
        <pc:picChg chg="add del mod">
          <ac:chgData name="Simon Prince" userId="fcc015fbc7a3e533" providerId="LiveId" clId="{4AEDEB9C-35AF-7545-BCC2-DF556A880B22}" dt="2022-11-14T13:44:19.580" v="5030" actId="478"/>
          <ac:picMkLst>
            <pc:docMk/>
            <pc:sldMk cId="3042380396" sldId="504"/>
            <ac:picMk id="12" creationId="{E0266F3C-FD6E-AF62-756E-0575451AE3A3}"/>
          </ac:picMkLst>
        </pc:picChg>
        <pc:picChg chg="add del mod">
          <ac:chgData name="Simon Prince" userId="fcc015fbc7a3e533" providerId="LiveId" clId="{4AEDEB9C-35AF-7545-BCC2-DF556A880B22}" dt="2022-11-14T13:46:33.822" v="5083" actId="478"/>
          <ac:picMkLst>
            <pc:docMk/>
            <pc:sldMk cId="3042380396" sldId="504"/>
            <ac:picMk id="16" creationId="{ACABE9ED-A3FF-927F-C65E-6B421F674569}"/>
          </ac:picMkLst>
        </pc:picChg>
        <pc:picChg chg="add del mod">
          <ac:chgData name="Simon Prince" userId="fcc015fbc7a3e533" providerId="LiveId" clId="{4AEDEB9C-35AF-7545-BCC2-DF556A880B22}" dt="2022-11-14T13:48:47.118" v="5166" actId="478"/>
          <ac:picMkLst>
            <pc:docMk/>
            <pc:sldMk cId="3042380396" sldId="504"/>
            <ac:picMk id="17" creationId="{886DC3D9-4AC5-9757-E27E-0B4C6971200E}"/>
          </ac:picMkLst>
        </pc:picChg>
        <pc:picChg chg="add mod modCrop">
          <ac:chgData name="Simon Prince" userId="fcc015fbc7a3e533" providerId="LiveId" clId="{4AEDEB9C-35AF-7545-BCC2-DF556A880B22}" dt="2022-11-14T14:18:54.698" v="5181" actId="732"/>
          <ac:picMkLst>
            <pc:docMk/>
            <pc:sldMk cId="3042380396" sldId="504"/>
            <ac:picMk id="19" creationId="{2A122474-D679-BF86-4913-A21CFB29ADA8}"/>
          </ac:picMkLst>
        </pc:picChg>
        <pc:picChg chg="add mod">
          <ac:chgData name="Simon Prince" userId="fcc015fbc7a3e533" providerId="LiveId" clId="{4AEDEB9C-35AF-7545-BCC2-DF556A880B22}" dt="2022-11-14T13:48:49.902" v="5168" actId="1076"/>
          <ac:picMkLst>
            <pc:docMk/>
            <pc:sldMk cId="3042380396" sldId="504"/>
            <ac:picMk id="21" creationId="{F09CCD9C-4FE0-3879-A59B-2BD21628CDE1}"/>
          </ac:picMkLst>
        </pc:picChg>
        <pc:picChg chg="add mod">
          <ac:chgData name="Simon Prince" userId="fcc015fbc7a3e533" providerId="LiveId" clId="{4AEDEB9C-35AF-7545-BCC2-DF556A880B22}" dt="2022-11-14T14:18:28.153" v="5176" actId="14100"/>
          <ac:picMkLst>
            <pc:docMk/>
            <pc:sldMk cId="3042380396" sldId="504"/>
            <ac:picMk id="22" creationId="{FDFFEAC1-E8DA-3FB7-8360-552AC44977BE}"/>
          </ac:picMkLst>
        </pc:picChg>
        <pc:picChg chg="add mod modCrop">
          <ac:chgData name="Simon Prince" userId="fcc015fbc7a3e533" providerId="LiveId" clId="{4AEDEB9C-35AF-7545-BCC2-DF556A880B22}" dt="2022-11-14T14:18:42.114" v="5179" actId="732"/>
          <ac:picMkLst>
            <pc:docMk/>
            <pc:sldMk cId="3042380396" sldId="504"/>
            <ac:picMk id="23" creationId="{EE3A8A31-81B9-D678-AC81-E29019D220F8}"/>
          </ac:picMkLst>
        </pc:picChg>
      </pc:sldChg>
      <pc:sldChg chg="modSp add mod">
        <pc:chgData name="Simon Prince" userId="fcc015fbc7a3e533" providerId="LiveId" clId="{4AEDEB9C-35AF-7545-BCC2-DF556A880B22}" dt="2022-11-14T13:49:09.667" v="5171" actId="1076"/>
        <pc:sldMkLst>
          <pc:docMk/>
          <pc:sldMk cId="1422198237" sldId="505"/>
        </pc:sldMkLst>
        <pc:picChg chg="mod">
          <ac:chgData name="Simon Prince" userId="fcc015fbc7a3e533" providerId="LiveId" clId="{4AEDEB9C-35AF-7545-BCC2-DF556A880B22}" dt="2022-11-14T13:49:09.667" v="5171" actId="1076"/>
          <ac:picMkLst>
            <pc:docMk/>
            <pc:sldMk cId="1422198237" sldId="505"/>
            <ac:picMk id="3" creationId="{72F1FF09-F6D8-FE54-D118-7248AC84B6E5}"/>
          </ac:picMkLst>
        </pc:picChg>
      </pc:sldChg>
      <pc:sldChg chg="addSp delSp modSp new mod">
        <pc:chgData name="Simon Prince" userId="fcc015fbc7a3e533" providerId="LiveId" clId="{4AEDEB9C-35AF-7545-BCC2-DF556A880B22}" dt="2022-11-15T20:27:10.675" v="5332" actId="1076"/>
        <pc:sldMkLst>
          <pc:docMk/>
          <pc:sldMk cId="2095234350" sldId="506"/>
        </pc:sldMkLst>
        <pc:spChg chg="del">
          <ac:chgData name="Simon Prince" userId="fcc015fbc7a3e533" providerId="LiveId" clId="{4AEDEB9C-35AF-7545-BCC2-DF556A880B22}" dt="2022-11-15T20:22:59.313" v="5228" actId="478"/>
          <ac:spMkLst>
            <pc:docMk/>
            <pc:sldMk cId="2095234350" sldId="506"/>
            <ac:spMk id="2" creationId="{044F44E1-E3C7-BC6E-2A65-40B5C57E5254}"/>
          </ac:spMkLst>
        </pc:spChg>
        <pc:spChg chg="del">
          <ac:chgData name="Simon Prince" userId="fcc015fbc7a3e533" providerId="LiveId" clId="{4AEDEB9C-35AF-7545-BCC2-DF556A880B22}" dt="2022-11-15T20:22:57.457" v="5227" actId="478"/>
          <ac:spMkLst>
            <pc:docMk/>
            <pc:sldMk cId="2095234350" sldId="506"/>
            <ac:spMk id="3" creationId="{EB18F40E-2FAB-C8B3-2E04-A7CE6B12E3EF}"/>
          </ac:spMkLst>
        </pc:spChg>
        <pc:spChg chg="add mod">
          <ac:chgData name="Simon Prince" userId="fcc015fbc7a3e533" providerId="LiveId" clId="{4AEDEB9C-35AF-7545-BCC2-DF556A880B22}" dt="2022-11-15T20:23:56.460" v="5274" actId="1036"/>
          <ac:spMkLst>
            <pc:docMk/>
            <pc:sldMk cId="2095234350" sldId="506"/>
            <ac:spMk id="5" creationId="{863F4AA6-BB4B-840F-1C05-1B1338D5ACD2}"/>
          </ac:spMkLst>
        </pc:spChg>
        <pc:spChg chg="add mod">
          <ac:chgData name="Simon Prince" userId="fcc015fbc7a3e533" providerId="LiveId" clId="{4AEDEB9C-35AF-7545-BCC2-DF556A880B22}" dt="2022-11-15T20:23:46.436" v="5251" actId="20577"/>
          <ac:spMkLst>
            <pc:docMk/>
            <pc:sldMk cId="2095234350" sldId="506"/>
            <ac:spMk id="6" creationId="{0936DE44-9EB3-8A65-0CF4-5C34C1C4F3AF}"/>
          </ac:spMkLst>
        </pc:spChg>
        <pc:spChg chg="add mod">
          <ac:chgData name="Simon Prince" userId="fcc015fbc7a3e533" providerId="LiveId" clId="{4AEDEB9C-35AF-7545-BCC2-DF556A880B22}" dt="2022-11-15T20:27:10.675" v="5332" actId="1076"/>
          <ac:spMkLst>
            <pc:docMk/>
            <pc:sldMk cId="2095234350" sldId="506"/>
            <ac:spMk id="9" creationId="{AC77CA14-A391-A85B-1FFC-18C2F9C13DCC}"/>
          </ac:spMkLst>
        </pc:spChg>
        <pc:picChg chg="add mod modCrop">
          <ac:chgData name="Simon Prince" userId="fcc015fbc7a3e533" providerId="LiveId" clId="{4AEDEB9C-35AF-7545-BCC2-DF556A880B22}" dt="2022-11-15T20:23:56.460" v="5274" actId="1036"/>
          <ac:picMkLst>
            <pc:docMk/>
            <pc:sldMk cId="2095234350" sldId="506"/>
            <ac:picMk id="4" creationId="{C5EBCDAF-4615-DFEF-0DA2-83D7ACF35824}"/>
          </ac:picMkLst>
        </pc:picChg>
        <pc:picChg chg="add mod">
          <ac:chgData name="Simon Prince" userId="fcc015fbc7a3e533" providerId="LiveId" clId="{4AEDEB9C-35AF-7545-BCC2-DF556A880B22}" dt="2022-11-15T20:24:46.716" v="5281" actId="1076"/>
          <ac:picMkLst>
            <pc:docMk/>
            <pc:sldMk cId="2095234350" sldId="506"/>
            <ac:picMk id="8" creationId="{BDDC16BE-E4E3-800C-665C-284A332E078E}"/>
          </ac:picMkLst>
        </pc:picChg>
        <pc:cxnChg chg="add mod">
          <ac:chgData name="Simon Prince" userId="fcc015fbc7a3e533" providerId="LiveId" clId="{4AEDEB9C-35AF-7545-BCC2-DF556A880B22}" dt="2022-11-15T20:27:10.675" v="5332" actId="1076"/>
          <ac:cxnSpMkLst>
            <pc:docMk/>
            <pc:sldMk cId="2095234350" sldId="506"/>
            <ac:cxnSpMk id="10" creationId="{CB25744C-FDA0-D478-966F-341B9507A704}"/>
          </ac:cxnSpMkLst>
        </pc:cxnChg>
      </pc:sldChg>
      <pc:sldChg chg="addSp delSp modSp add mod">
        <pc:chgData name="Simon Prince" userId="fcc015fbc7a3e533" providerId="LiveId" clId="{4AEDEB9C-35AF-7545-BCC2-DF556A880B22}" dt="2022-11-15T20:26:55.702" v="5330" actId="1076"/>
        <pc:sldMkLst>
          <pc:docMk/>
          <pc:sldMk cId="3745123447" sldId="507"/>
        </pc:sldMkLst>
        <pc:spChg chg="add mod">
          <ac:chgData name="Simon Prince" userId="fcc015fbc7a3e533" providerId="LiveId" clId="{4AEDEB9C-35AF-7545-BCC2-DF556A880B22}" dt="2022-11-15T20:26:10.986" v="5322" actId="1076"/>
          <ac:spMkLst>
            <pc:docMk/>
            <pc:sldMk cId="3745123447" sldId="507"/>
            <ac:spMk id="7" creationId="{6F1B9BBF-08FC-D3CD-E7C0-0D43FB4AFCFD}"/>
          </ac:spMkLst>
        </pc:spChg>
        <pc:spChg chg="add del mod">
          <ac:chgData name="Simon Prince" userId="fcc015fbc7a3e533" providerId="LiveId" clId="{4AEDEB9C-35AF-7545-BCC2-DF556A880B22}" dt="2022-11-15T20:26:16.751" v="5323" actId="478"/>
          <ac:spMkLst>
            <pc:docMk/>
            <pc:sldMk cId="3745123447" sldId="507"/>
            <ac:spMk id="9" creationId="{EE34E163-2B68-609B-6F0C-D1D4B7A1D232}"/>
          </ac:spMkLst>
        </pc:spChg>
        <pc:picChg chg="add mod modCrop">
          <ac:chgData name="Simon Prince" userId="fcc015fbc7a3e533" providerId="LiveId" clId="{4AEDEB9C-35AF-7545-BCC2-DF556A880B22}" dt="2022-11-15T20:26:45.719" v="5328" actId="1076"/>
          <ac:picMkLst>
            <pc:docMk/>
            <pc:sldMk cId="3745123447" sldId="507"/>
            <ac:picMk id="3" creationId="{EB7C7A23-8DCE-21ED-F255-1A84435642A1}"/>
          </ac:picMkLst>
        </pc:picChg>
        <pc:picChg chg="del">
          <ac:chgData name="Simon Prince" userId="fcc015fbc7a3e533" providerId="LiveId" clId="{4AEDEB9C-35AF-7545-BCC2-DF556A880B22}" dt="2022-11-15T20:24:55.850" v="5283" actId="478"/>
          <ac:picMkLst>
            <pc:docMk/>
            <pc:sldMk cId="3745123447" sldId="507"/>
            <ac:picMk id="8" creationId="{BDDC16BE-E4E3-800C-665C-284A332E078E}"/>
          </ac:picMkLst>
        </pc:picChg>
        <pc:picChg chg="add mod modCrop">
          <ac:chgData name="Simon Prince" userId="fcc015fbc7a3e533" providerId="LiveId" clId="{4AEDEB9C-35AF-7545-BCC2-DF556A880B22}" dt="2022-11-15T20:26:43.627" v="5327" actId="1076"/>
          <ac:picMkLst>
            <pc:docMk/>
            <pc:sldMk cId="3745123447" sldId="507"/>
            <ac:picMk id="10" creationId="{EFB55B77-C550-8FFD-D5FD-1D9BCA8690D4}"/>
          </ac:picMkLst>
        </pc:picChg>
        <pc:cxnChg chg="add mod">
          <ac:chgData name="Simon Prince" userId="fcc015fbc7a3e533" providerId="LiveId" clId="{4AEDEB9C-35AF-7545-BCC2-DF556A880B22}" dt="2022-11-15T20:26:55.702" v="5330" actId="1076"/>
          <ac:cxnSpMkLst>
            <pc:docMk/>
            <pc:sldMk cId="3745123447" sldId="507"/>
            <ac:cxnSpMk id="12" creationId="{DC5E1651-ED56-7035-ACC8-DB2DE19DFBFC}"/>
          </ac:cxnSpMkLst>
        </pc:cxnChg>
      </pc:sldChg>
      <pc:sldChg chg="add">
        <pc:chgData name="Simon Prince" userId="fcc015fbc7a3e533" providerId="LiveId" clId="{4AEDEB9C-35AF-7545-BCC2-DF556A880B22}" dt="2022-11-15T20:29:28.392" v="5333" actId="2890"/>
        <pc:sldMkLst>
          <pc:docMk/>
          <pc:sldMk cId="2273500606" sldId="508"/>
        </pc:sldMkLst>
      </pc:sldChg>
      <pc:sldChg chg="addSp delSp modSp new mod">
        <pc:chgData name="Simon Prince" userId="fcc015fbc7a3e533" providerId="LiveId" clId="{4AEDEB9C-35AF-7545-BCC2-DF556A880B22}" dt="2022-11-15T20:39:20.160" v="5495" actId="1036"/>
        <pc:sldMkLst>
          <pc:docMk/>
          <pc:sldMk cId="1460975900" sldId="509"/>
        </pc:sldMkLst>
        <pc:spChg chg="del">
          <ac:chgData name="Simon Prince" userId="fcc015fbc7a3e533" providerId="LiveId" clId="{4AEDEB9C-35AF-7545-BCC2-DF556A880B22}" dt="2022-11-15T20:34:06.782" v="5347" actId="478"/>
          <ac:spMkLst>
            <pc:docMk/>
            <pc:sldMk cId="1460975900" sldId="509"/>
            <ac:spMk id="2" creationId="{225FBC5C-7E27-597F-0983-9C76A39D5CE0}"/>
          </ac:spMkLst>
        </pc:spChg>
        <pc:spChg chg="del">
          <ac:chgData name="Simon Prince" userId="fcc015fbc7a3e533" providerId="LiveId" clId="{4AEDEB9C-35AF-7545-BCC2-DF556A880B22}" dt="2022-11-15T20:34:03.086" v="5346" actId="478"/>
          <ac:spMkLst>
            <pc:docMk/>
            <pc:sldMk cId="1460975900" sldId="509"/>
            <ac:spMk id="3" creationId="{9ED90F92-561A-E000-9939-6D7B79B4677B}"/>
          </ac:spMkLst>
        </pc:spChg>
        <pc:spChg chg="add mod">
          <ac:chgData name="Simon Prince" userId="fcc015fbc7a3e533" providerId="LiveId" clId="{4AEDEB9C-35AF-7545-BCC2-DF556A880B22}" dt="2022-11-15T20:36:46.564" v="5472" actId="1076"/>
          <ac:spMkLst>
            <pc:docMk/>
            <pc:sldMk cId="1460975900" sldId="509"/>
            <ac:spMk id="6" creationId="{3C6AE3EA-E698-3943-BB23-6A4EDA0BB418}"/>
          </ac:spMkLst>
        </pc:spChg>
        <pc:spChg chg="add mod">
          <ac:chgData name="Simon Prince" userId="fcc015fbc7a3e533" providerId="LiveId" clId="{4AEDEB9C-35AF-7545-BCC2-DF556A880B22}" dt="2022-11-15T20:36:44.007" v="5471" actId="1076"/>
          <ac:spMkLst>
            <pc:docMk/>
            <pc:sldMk cId="1460975900" sldId="509"/>
            <ac:spMk id="9" creationId="{0A8B21E8-D80F-CDDD-3901-30077876713F}"/>
          </ac:spMkLst>
        </pc:spChg>
        <pc:picChg chg="add mod modCrop">
          <ac:chgData name="Simon Prince" userId="fcc015fbc7a3e533" providerId="LiveId" clId="{4AEDEB9C-35AF-7545-BCC2-DF556A880B22}" dt="2022-11-15T20:37:18.815" v="5478" actId="732"/>
          <ac:picMkLst>
            <pc:docMk/>
            <pc:sldMk cId="1460975900" sldId="509"/>
            <ac:picMk id="4" creationId="{6818D01D-8671-4AEB-C9CB-B3CFA756442D}"/>
          </ac:picMkLst>
        </pc:picChg>
        <pc:picChg chg="add mod modCrop">
          <ac:chgData name="Simon Prince" userId="fcc015fbc7a3e533" providerId="LiveId" clId="{4AEDEB9C-35AF-7545-BCC2-DF556A880B22}" dt="2022-11-15T20:36:44.007" v="5471" actId="1076"/>
          <ac:picMkLst>
            <pc:docMk/>
            <pc:sldMk cId="1460975900" sldId="509"/>
            <ac:picMk id="5" creationId="{935CC509-56EB-BB9E-6429-A8DF2543877D}"/>
          </ac:picMkLst>
        </pc:picChg>
        <pc:picChg chg="add mod">
          <ac:chgData name="Simon Prince" userId="fcc015fbc7a3e533" providerId="LiveId" clId="{4AEDEB9C-35AF-7545-BCC2-DF556A880B22}" dt="2022-11-15T20:34:20.242" v="5350"/>
          <ac:picMkLst>
            <pc:docMk/>
            <pc:sldMk cId="1460975900" sldId="509"/>
            <ac:picMk id="7" creationId="{0BD5F4F1-2B03-207C-E075-6B86F12A2166}"/>
          </ac:picMkLst>
        </pc:picChg>
        <pc:picChg chg="add mod">
          <ac:chgData name="Simon Prince" userId="fcc015fbc7a3e533" providerId="LiveId" clId="{4AEDEB9C-35AF-7545-BCC2-DF556A880B22}" dt="2022-11-15T20:36:44.007" v="5471" actId="1076"/>
          <ac:picMkLst>
            <pc:docMk/>
            <pc:sldMk cId="1460975900" sldId="509"/>
            <ac:picMk id="8" creationId="{361EE536-4A92-FB9F-42F9-DC3FC2A8B6C9}"/>
          </ac:picMkLst>
        </pc:picChg>
        <pc:cxnChg chg="add mod">
          <ac:chgData name="Simon Prince" userId="fcc015fbc7a3e533" providerId="LiveId" clId="{4AEDEB9C-35AF-7545-BCC2-DF556A880B22}" dt="2022-11-15T20:39:20.160" v="5495" actId="1036"/>
          <ac:cxnSpMkLst>
            <pc:docMk/>
            <pc:sldMk cId="1460975900" sldId="509"/>
            <ac:cxnSpMk id="11" creationId="{9CDD5C46-1C96-A014-5916-CB419A2E46FF}"/>
          </ac:cxnSpMkLst>
        </pc:cxnChg>
      </pc:sldChg>
      <pc:sldChg chg="addSp delSp modSp add mod">
        <pc:chgData name="Simon Prince" userId="fcc015fbc7a3e533" providerId="LiveId" clId="{4AEDEB9C-35AF-7545-BCC2-DF556A880B22}" dt="2022-11-15T20:40:00.142" v="5548" actId="1037"/>
        <pc:sldMkLst>
          <pc:docMk/>
          <pc:sldMk cId="1521679815" sldId="510"/>
        </pc:sldMkLst>
        <pc:spChg chg="add del mod">
          <ac:chgData name="Simon Prince" userId="fcc015fbc7a3e533" providerId="LiveId" clId="{4AEDEB9C-35AF-7545-BCC2-DF556A880B22}" dt="2022-11-15T20:37:40.381" v="5483"/>
          <ac:spMkLst>
            <pc:docMk/>
            <pc:sldMk cId="1521679815" sldId="510"/>
            <ac:spMk id="2" creationId="{E245601E-F6C2-49AB-26BA-E1B47F4E5670}"/>
          </ac:spMkLst>
        </pc:spChg>
        <pc:picChg chg="mod modCrop">
          <ac:chgData name="Simon Prince" userId="fcc015fbc7a3e533" providerId="LiveId" clId="{4AEDEB9C-35AF-7545-BCC2-DF556A880B22}" dt="2022-11-15T20:37:37.128" v="5480" actId="732"/>
          <ac:picMkLst>
            <pc:docMk/>
            <pc:sldMk cId="1521679815" sldId="510"/>
            <ac:picMk id="4" creationId="{6818D01D-8671-4AEB-C9CB-B3CFA756442D}"/>
          </ac:picMkLst>
        </pc:picChg>
        <pc:cxnChg chg="add mod">
          <ac:chgData name="Simon Prince" userId="fcc015fbc7a3e533" providerId="LiveId" clId="{4AEDEB9C-35AF-7545-BCC2-DF556A880B22}" dt="2022-11-15T20:40:00.142" v="5548" actId="1037"/>
          <ac:cxnSpMkLst>
            <pc:docMk/>
            <pc:sldMk cId="1521679815" sldId="510"/>
            <ac:cxnSpMk id="3" creationId="{5A0A7F0E-318C-594A-7D41-3EA122C289D1}"/>
          </ac:cxnSpMkLst>
        </pc:cxnChg>
        <pc:cxnChg chg="add mod">
          <ac:chgData name="Simon Prince" userId="fcc015fbc7a3e533" providerId="LiveId" clId="{4AEDEB9C-35AF-7545-BCC2-DF556A880B22}" dt="2022-11-15T20:39:47.943" v="5541" actId="1035"/>
          <ac:cxnSpMkLst>
            <pc:docMk/>
            <pc:sldMk cId="1521679815" sldId="510"/>
            <ac:cxnSpMk id="7" creationId="{49FE25AC-D53B-57B5-E4BA-497D30E63BC3}"/>
          </ac:cxnSpMkLst>
        </pc:cxnChg>
      </pc:sldChg>
      <pc:sldChg chg="add del">
        <pc:chgData name="Simon Prince" userId="fcc015fbc7a3e533" providerId="LiveId" clId="{4AEDEB9C-35AF-7545-BCC2-DF556A880B22}" dt="2022-11-15T20:34:47.379" v="5357" actId="2696"/>
        <pc:sldMkLst>
          <pc:docMk/>
          <pc:sldMk cId="2024937270" sldId="510"/>
        </pc:sldMkLst>
      </pc:sldChg>
      <pc:sldChg chg="add del">
        <pc:chgData name="Simon Prince" userId="fcc015fbc7a3e533" providerId="LiveId" clId="{4AEDEB9C-35AF-7545-BCC2-DF556A880B22}" dt="2022-11-15T20:34:47.790" v="5358" actId="2696"/>
        <pc:sldMkLst>
          <pc:docMk/>
          <pc:sldMk cId="1686115240" sldId="511"/>
        </pc:sldMkLst>
      </pc:sldChg>
      <pc:sldChg chg="addSp modSp add mod">
        <pc:chgData name="Simon Prince" userId="fcc015fbc7a3e533" providerId="LiveId" clId="{4AEDEB9C-35AF-7545-BCC2-DF556A880B22}" dt="2022-11-15T20:40:26.679" v="5553" actId="1076"/>
        <pc:sldMkLst>
          <pc:docMk/>
          <pc:sldMk cId="2293022556" sldId="511"/>
        </pc:sldMkLst>
        <pc:cxnChg chg="add mod">
          <ac:chgData name="Simon Prince" userId="fcc015fbc7a3e533" providerId="LiveId" clId="{4AEDEB9C-35AF-7545-BCC2-DF556A880B22}" dt="2022-11-15T20:40:26.679" v="5553" actId="1076"/>
          <ac:cxnSpMkLst>
            <pc:docMk/>
            <pc:sldMk cId="2293022556" sldId="511"/>
            <ac:cxnSpMk id="2" creationId="{1CAF887B-91AF-734C-8BEB-0E8066BC4173}"/>
          </ac:cxnSpMkLst>
        </pc:cxnChg>
      </pc:sldChg>
      <pc:sldChg chg="add del">
        <pc:chgData name="Simon Prince" userId="fcc015fbc7a3e533" providerId="LiveId" clId="{4AEDEB9C-35AF-7545-BCC2-DF556A880B22}" dt="2022-11-15T20:34:48.321" v="5359" actId="2696"/>
        <pc:sldMkLst>
          <pc:docMk/>
          <pc:sldMk cId="1510249446" sldId="512"/>
        </pc:sldMkLst>
      </pc:sldChg>
      <pc:sldChg chg="modSp add mod ord">
        <pc:chgData name="Simon Prince" userId="fcc015fbc7a3e533" providerId="LiveId" clId="{4AEDEB9C-35AF-7545-BCC2-DF556A880B22}" dt="2022-11-15T20:37:03.730" v="5477" actId="20578"/>
        <pc:sldMkLst>
          <pc:docMk/>
          <pc:sldMk cId="2013007291" sldId="512"/>
        </pc:sldMkLst>
        <pc:picChg chg="mod modCrop">
          <ac:chgData name="Simon Prince" userId="fcc015fbc7a3e533" providerId="LiveId" clId="{4AEDEB9C-35AF-7545-BCC2-DF556A880B22}" dt="2022-11-15T20:37:00.730" v="5476" actId="732"/>
          <ac:picMkLst>
            <pc:docMk/>
            <pc:sldMk cId="2013007291" sldId="512"/>
            <ac:picMk id="4" creationId="{6818D01D-8671-4AEB-C9CB-B3CFA756442D}"/>
          </ac:picMkLst>
        </pc:picChg>
      </pc:sldChg>
      <pc:sldChg chg="modSp add del mod">
        <pc:chgData name="Simon Prince" userId="fcc015fbc7a3e533" providerId="LiveId" clId="{4AEDEB9C-35AF-7545-BCC2-DF556A880B22}" dt="2022-11-15T20:34:48.711" v="5360" actId="2696"/>
        <pc:sldMkLst>
          <pc:docMk/>
          <pc:sldMk cId="953121666" sldId="513"/>
        </pc:sldMkLst>
        <pc:picChg chg="mod">
          <ac:chgData name="Simon Prince" userId="fcc015fbc7a3e533" providerId="LiveId" clId="{4AEDEB9C-35AF-7545-BCC2-DF556A880B22}" dt="2022-11-15T20:34:31.239" v="5355" actId="14100"/>
          <ac:picMkLst>
            <pc:docMk/>
            <pc:sldMk cId="953121666" sldId="513"/>
            <ac:picMk id="5" creationId="{935CC509-56EB-BB9E-6429-A8DF2543877D}"/>
          </ac:picMkLst>
        </pc:picChg>
      </pc:sldChg>
      <pc:sldChg chg="addSp modSp add mod ord">
        <pc:chgData name="Simon Prince" userId="fcc015fbc7a3e533" providerId="LiveId" clId="{4AEDEB9C-35AF-7545-BCC2-DF556A880B22}" dt="2022-11-15T20:40:16.812" v="5551" actId="1035"/>
        <pc:sldMkLst>
          <pc:docMk/>
          <pc:sldMk cId="1340387658" sldId="513"/>
        </pc:sldMkLst>
        <pc:picChg chg="add mod">
          <ac:chgData name="Simon Prince" userId="fcc015fbc7a3e533" providerId="LiveId" clId="{4AEDEB9C-35AF-7545-BCC2-DF556A880B22}" dt="2022-11-15T20:38:17.896" v="5488"/>
          <ac:picMkLst>
            <pc:docMk/>
            <pc:sldMk cId="1340387658" sldId="513"/>
            <ac:picMk id="2" creationId="{067F1B2D-54DF-1D8E-CE63-EC1DB2B07C78}"/>
          </ac:picMkLst>
        </pc:picChg>
        <pc:picChg chg="mod modCrop">
          <ac:chgData name="Simon Prince" userId="fcc015fbc7a3e533" providerId="LiveId" clId="{4AEDEB9C-35AF-7545-BCC2-DF556A880B22}" dt="2022-11-15T20:38:05.154" v="5485" actId="732"/>
          <ac:picMkLst>
            <pc:docMk/>
            <pc:sldMk cId="1340387658" sldId="513"/>
            <ac:picMk id="4" creationId="{6818D01D-8671-4AEB-C9CB-B3CFA756442D}"/>
          </ac:picMkLst>
        </pc:picChg>
        <pc:cxnChg chg="add mod">
          <ac:chgData name="Simon Prince" userId="fcc015fbc7a3e533" providerId="LiveId" clId="{4AEDEB9C-35AF-7545-BCC2-DF556A880B22}" dt="2022-11-15T20:40:16.812" v="5551" actId="1035"/>
          <ac:cxnSpMkLst>
            <pc:docMk/>
            <pc:sldMk cId="1340387658" sldId="513"/>
            <ac:cxnSpMk id="3" creationId="{73B83236-C361-C4BC-EF48-CA61AFCCF55E}"/>
          </ac:cxnSpMkLst>
        </pc:cxnChg>
      </pc:sldChg>
      <pc:sldChg chg="modSp add mod">
        <pc:chgData name="Simon Prince" userId="fcc015fbc7a3e533" providerId="LiveId" clId="{4AEDEB9C-35AF-7545-BCC2-DF556A880B22}" dt="2022-11-15T20:38:26.765" v="5490" actId="732"/>
        <pc:sldMkLst>
          <pc:docMk/>
          <pc:sldMk cId="2430773996" sldId="514"/>
        </pc:sldMkLst>
        <pc:picChg chg="mod modCrop">
          <ac:chgData name="Simon Prince" userId="fcc015fbc7a3e533" providerId="LiveId" clId="{4AEDEB9C-35AF-7545-BCC2-DF556A880B22}" dt="2022-11-15T20:38:26.765" v="5490" actId="732"/>
          <ac:picMkLst>
            <pc:docMk/>
            <pc:sldMk cId="2430773996" sldId="514"/>
            <ac:picMk id="4" creationId="{6818D01D-8671-4AEB-C9CB-B3CFA756442D}"/>
          </ac:picMkLst>
        </pc:picChg>
      </pc:sldChg>
      <pc:sldChg chg="modSp add">
        <pc:chgData name="Simon Prince" userId="fcc015fbc7a3e533" providerId="LiveId" clId="{4AEDEB9C-35AF-7545-BCC2-DF556A880B22}" dt="2022-11-15T21:14:18.891" v="5820"/>
        <pc:sldMkLst>
          <pc:docMk/>
          <pc:sldMk cId="3137710616" sldId="515"/>
        </pc:sldMkLst>
        <pc:spChg chg="mod">
          <ac:chgData name="Simon Prince" userId="fcc015fbc7a3e533" providerId="LiveId" clId="{4AEDEB9C-35AF-7545-BCC2-DF556A880B22}" dt="2022-11-15T21:14:18.891" v="5820"/>
          <ac:spMkLst>
            <pc:docMk/>
            <pc:sldMk cId="3137710616" sldId="515"/>
            <ac:spMk id="3" creationId="{7A75E3DC-FF9A-C087-3EED-86A4667CEF0F}"/>
          </ac:spMkLst>
        </pc:spChg>
      </pc:sldChg>
      <pc:sldChg chg="addSp delSp modSp new mod">
        <pc:chgData name="Simon Prince" userId="fcc015fbc7a3e533" providerId="LiveId" clId="{4AEDEB9C-35AF-7545-BCC2-DF556A880B22}" dt="2022-11-15T20:54:45.377" v="5667" actId="1037"/>
        <pc:sldMkLst>
          <pc:docMk/>
          <pc:sldMk cId="1399074658" sldId="516"/>
        </pc:sldMkLst>
        <pc:spChg chg="mod">
          <ac:chgData name="Simon Prince" userId="fcc015fbc7a3e533" providerId="LiveId" clId="{4AEDEB9C-35AF-7545-BCC2-DF556A880B22}" dt="2022-11-15T20:51:23.939" v="5636" actId="20577"/>
          <ac:spMkLst>
            <pc:docMk/>
            <pc:sldMk cId="1399074658" sldId="516"/>
            <ac:spMk id="2" creationId="{28A467E0-62FD-10EF-8715-6968E27220F3}"/>
          </ac:spMkLst>
        </pc:spChg>
        <pc:spChg chg="del mod">
          <ac:chgData name="Simon Prince" userId="fcc015fbc7a3e533" providerId="LiveId" clId="{4AEDEB9C-35AF-7545-BCC2-DF556A880B22}" dt="2022-11-15T20:51:56.355" v="5640"/>
          <ac:spMkLst>
            <pc:docMk/>
            <pc:sldMk cId="1399074658" sldId="516"/>
            <ac:spMk id="3" creationId="{5FE4AE41-19D6-16FA-EBFC-147C25AE5286}"/>
          </ac:spMkLst>
        </pc:spChg>
        <pc:picChg chg="add mod">
          <ac:chgData name="Simon Prince" userId="fcc015fbc7a3e533" providerId="LiveId" clId="{4AEDEB9C-35AF-7545-BCC2-DF556A880B22}" dt="2022-11-15T20:54:19.670" v="5649" actId="1076"/>
          <ac:picMkLst>
            <pc:docMk/>
            <pc:sldMk cId="1399074658" sldId="516"/>
            <ac:picMk id="4" creationId="{0E3C4A02-5B63-8E6F-8AF6-9911AEF512E0}"/>
          </ac:picMkLst>
        </pc:picChg>
        <pc:picChg chg="add mod modCrop">
          <ac:chgData name="Simon Prince" userId="fcc015fbc7a3e533" providerId="LiveId" clId="{4AEDEB9C-35AF-7545-BCC2-DF556A880B22}" dt="2022-11-15T20:54:45.377" v="5667" actId="1037"/>
          <ac:picMkLst>
            <pc:docMk/>
            <pc:sldMk cId="1399074658" sldId="516"/>
            <ac:picMk id="5" creationId="{2B9CAAAE-873D-29E5-33CD-9A13B4E390C3}"/>
          </ac:picMkLst>
        </pc:picChg>
        <pc:picChg chg="add mod">
          <ac:chgData name="Simon Prince" userId="fcc015fbc7a3e533" providerId="LiveId" clId="{4AEDEB9C-35AF-7545-BCC2-DF556A880B22}" dt="2022-11-15T20:54:43.282" v="5663" actId="1035"/>
          <ac:picMkLst>
            <pc:docMk/>
            <pc:sldMk cId="1399074658" sldId="516"/>
            <ac:picMk id="6" creationId="{AC4FE494-A8ED-ED92-93B4-AADAF8723CCC}"/>
          </ac:picMkLst>
        </pc:picChg>
      </pc:sldChg>
      <pc:sldChg chg="addSp delSp modSp new mod">
        <pc:chgData name="Simon Prince" userId="fcc015fbc7a3e533" providerId="LiveId" clId="{4AEDEB9C-35AF-7545-BCC2-DF556A880B22}" dt="2022-11-15T20:58:20.923" v="5732" actId="21"/>
        <pc:sldMkLst>
          <pc:docMk/>
          <pc:sldMk cId="921327619" sldId="517"/>
        </pc:sldMkLst>
        <pc:spChg chg="del">
          <ac:chgData name="Simon Prince" userId="fcc015fbc7a3e533" providerId="LiveId" clId="{4AEDEB9C-35AF-7545-BCC2-DF556A880B22}" dt="2022-11-15T20:56:03.327" v="5680" actId="478"/>
          <ac:spMkLst>
            <pc:docMk/>
            <pc:sldMk cId="921327619" sldId="517"/>
            <ac:spMk id="2" creationId="{75DFECB3-AC59-8AD5-6B05-EF1A4414D8D1}"/>
          </ac:spMkLst>
        </pc:spChg>
        <pc:spChg chg="del">
          <ac:chgData name="Simon Prince" userId="fcc015fbc7a3e533" providerId="LiveId" clId="{4AEDEB9C-35AF-7545-BCC2-DF556A880B22}" dt="2022-11-15T20:56:05.166" v="5681" actId="478"/>
          <ac:spMkLst>
            <pc:docMk/>
            <pc:sldMk cId="921327619" sldId="517"/>
            <ac:spMk id="3" creationId="{65A09A47-12DB-4367-7889-A6EBE9C644AF}"/>
          </ac:spMkLst>
        </pc:spChg>
        <pc:spChg chg="add mod">
          <ac:chgData name="Simon Prince" userId="fcc015fbc7a3e533" providerId="LiveId" clId="{4AEDEB9C-35AF-7545-BCC2-DF556A880B22}" dt="2022-11-15T20:56:30.973" v="5714" actId="1037"/>
          <ac:spMkLst>
            <pc:docMk/>
            <pc:sldMk cId="921327619" sldId="517"/>
            <ac:spMk id="6" creationId="{2244027A-DD34-CA6F-2543-88120236505E}"/>
          </ac:spMkLst>
        </pc:spChg>
        <pc:spChg chg="add mod">
          <ac:chgData name="Simon Prince" userId="fcc015fbc7a3e533" providerId="LiveId" clId="{4AEDEB9C-35AF-7545-BCC2-DF556A880B22}" dt="2022-11-15T20:56:30.973" v="5714" actId="1037"/>
          <ac:spMkLst>
            <pc:docMk/>
            <pc:sldMk cId="921327619" sldId="517"/>
            <ac:spMk id="8" creationId="{447052F8-AEBF-862A-9FBD-E38A6DAE5647}"/>
          </ac:spMkLst>
        </pc:spChg>
        <pc:picChg chg="add mod modCrop">
          <ac:chgData name="Simon Prince" userId="fcc015fbc7a3e533" providerId="LiveId" clId="{4AEDEB9C-35AF-7545-BCC2-DF556A880B22}" dt="2022-11-15T20:57:01.677" v="5719" actId="732"/>
          <ac:picMkLst>
            <pc:docMk/>
            <pc:sldMk cId="921327619" sldId="517"/>
            <ac:picMk id="4" creationId="{97DD43EA-B443-8AF3-320B-FF26DE504DBB}"/>
          </ac:picMkLst>
        </pc:picChg>
        <pc:picChg chg="add mod modCrop">
          <ac:chgData name="Simon Prince" userId="fcc015fbc7a3e533" providerId="LiveId" clId="{4AEDEB9C-35AF-7545-BCC2-DF556A880B22}" dt="2022-11-15T20:56:30.973" v="5714" actId="1037"/>
          <ac:picMkLst>
            <pc:docMk/>
            <pc:sldMk cId="921327619" sldId="517"/>
            <ac:picMk id="5" creationId="{638FB28F-AA98-03D7-8EB2-115F42EFFB26}"/>
          </ac:picMkLst>
        </pc:picChg>
        <pc:picChg chg="add del mod">
          <ac:chgData name="Simon Prince" userId="fcc015fbc7a3e533" providerId="LiveId" clId="{4AEDEB9C-35AF-7545-BCC2-DF556A880B22}" dt="2022-11-15T20:56:11.410" v="5683" actId="478"/>
          <ac:picMkLst>
            <pc:docMk/>
            <pc:sldMk cId="921327619" sldId="517"/>
            <ac:picMk id="7" creationId="{56C52F18-3741-4DDA-C826-B98A17B3CD27}"/>
          </ac:picMkLst>
        </pc:picChg>
        <pc:picChg chg="add mod">
          <ac:chgData name="Simon Prince" userId="fcc015fbc7a3e533" providerId="LiveId" clId="{4AEDEB9C-35AF-7545-BCC2-DF556A880B22}" dt="2022-11-15T20:56:46.718" v="5717"/>
          <ac:picMkLst>
            <pc:docMk/>
            <pc:sldMk cId="921327619" sldId="517"/>
            <ac:picMk id="9" creationId="{D46EB1E4-273D-6F8E-5D4F-32BC791F596B}"/>
          </ac:picMkLst>
        </pc:picChg>
        <pc:cxnChg chg="add del mod">
          <ac:chgData name="Simon Prince" userId="fcc015fbc7a3e533" providerId="LiveId" clId="{4AEDEB9C-35AF-7545-BCC2-DF556A880B22}" dt="2022-11-15T20:58:20.923" v="5732" actId="21"/>
          <ac:cxnSpMkLst>
            <pc:docMk/>
            <pc:sldMk cId="921327619" sldId="517"/>
            <ac:cxnSpMk id="10" creationId="{BE2BAFC5-7074-2A45-628A-23E951FAEE9E}"/>
          </ac:cxnSpMkLst>
        </pc:cxnChg>
      </pc:sldChg>
      <pc:sldChg chg="addSp modSp add mod">
        <pc:chgData name="Simon Prince" userId="fcc015fbc7a3e533" providerId="LiveId" clId="{4AEDEB9C-35AF-7545-BCC2-DF556A880B22}" dt="2022-11-15T20:58:26.909" v="5734" actId="1076"/>
        <pc:sldMkLst>
          <pc:docMk/>
          <pc:sldMk cId="3905149208" sldId="518"/>
        </pc:sldMkLst>
        <pc:picChg chg="mod modCrop">
          <ac:chgData name="Simon Prince" userId="fcc015fbc7a3e533" providerId="LiveId" clId="{4AEDEB9C-35AF-7545-BCC2-DF556A880B22}" dt="2022-11-15T20:57:22.867" v="5722" actId="732"/>
          <ac:picMkLst>
            <pc:docMk/>
            <pc:sldMk cId="3905149208" sldId="518"/>
            <ac:picMk id="4" creationId="{97DD43EA-B443-8AF3-320B-FF26DE504DBB}"/>
          </ac:picMkLst>
        </pc:picChg>
        <pc:cxnChg chg="add mod">
          <ac:chgData name="Simon Prince" userId="fcc015fbc7a3e533" providerId="LiveId" clId="{4AEDEB9C-35AF-7545-BCC2-DF556A880B22}" dt="2022-11-15T20:58:26.909" v="5734" actId="1076"/>
          <ac:cxnSpMkLst>
            <pc:docMk/>
            <pc:sldMk cId="3905149208" sldId="518"/>
            <ac:cxnSpMk id="2" creationId="{0E4C0F03-C5DA-ED52-594E-C6066D1BB62F}"/>
          </ac:cxnSpMkLst>
        </pc:cxnChg>
      </pc:sldChg>
      <pc:sldChg chg="addSp delSp modSp add mod">
        <pc:chgData name="Simon Prince" userId="fcc015fbc7a3e533" providerId="LiveId" clId="{4AEDEB9C-35AF-7545-BCC2-DF556A880B22}" dt="2022-11-15T21:11:03.300" v="5787" actId="478"/>
        <pc:sldMkLst>
          <pc:docMk/>
          <pc:sldMk cId="697122990" sldId="519"/>
        </pc:sldMkLst>
        <pc:picChg chg="mod modCrop">
          <ac:chgData name="Simon Prince" userId="fcc015fbc7a3e533" providerId="LiveId" clId="{4AEDEB9C-35AF-7545-BCC2-DF556A880B22}" dt="2022-11-15T20:57:30.762" v="5723" actId="732"/>
          <ac:picMkLst>
            <pc:docMk/>
            <pc:sldMk cId="697122990" sldId="519"/>
            <ac:picMk id="4" creationId="{97DD43EA-B443-8AF3-320B-FF26DE504DBB}"/>
          </ac:picMkLst>
        </pc:picChg>
        <pc:cxnChg chg="add mod">
          <ac:chgData name="Simon Prince" userId="fcc015fbc7a3e533" providerId="LiveId" clId="{4AEDEB9C-35AF-7545-BCC2-DF556A880B22}" dt="2022-11-15T20:58:35.943" v="5736" actId="1076"/>
          <ac:cxnSpMkLst>
            <pc:docMk/>
            <pc:sldMk cId="697122990" sldId="519"/>
            <ac:cxnSpMk id="2" creationId="{7350A9D4-1C98-9D61-AFC8-AC6BC763AE63}"/>
          </ac:cxnSpMkLst>
        </pc:cxnChg>
        <pc:cxnChg chg="add del">
          <ac:chgData name="Simon Prince" userId="fcc015fbc7a3e533" providerId="LiveId" clId="{4AEDEB9C-35AF-7545-BCC2-DF556A880B22}" dt="2022-11-15T21:11:03.300" v="5787" actId="478"/>
          <ac:cxnSpMkLst>
            <pc:docMk/>
            <pc:sldMk cId="697122990" sldId="519"/>
            <ac:cxnSpMk id="7" creationId="{37503E54-6794-8E39-2580-8EAB7A6F0040}"/>
          </ac:cxnSpMkLst>
        </pc:cxnChg>
      </pc:sldChg>
      <pc:sldChg chg="addSp delSp modSp add mod">
        <pc:chgData name="Simon Prince" userId="fcc015fbc7a3e533" providerId="LiveId" clId="{4AEDEB9C-35AF-7545-BCC2-DF556A880B22}" dt="2022-11-15T21:13:24.284" v="5814"/>
        <pc:sldMkLst>
          <pc:docMk/>
          <pc:sldMk cId="3942453853" sldId="520"/>
        </pc:sldMkLst>
        <pc:spChg chg="add del mod">
          <ac:chgData name="Simon Prince" userId="fcc015fbc7a3e533" providerId="LiveId" clId="{4AEDEB9C-35AF-7545-BCC2-DF556A880B22}" dt="2022-11-15T20:57:40.132" v="5726"/>
          <ac:spMkLst>
            <pc:docMk/>
            <pc:sldMk cId="3942453853" sldId="520"/>
            <ac:spMk id="2" creationId="{D40BC3B9-46AE-D6FC-9242-B0284FB435B7}"/>
          </ac:spMkLst>
        </pc:spChg>
        <pc:spChg chg="add del mod">
          <ac:chgData name="Simon Prince" userId="fcc015fbc7a3e533" providerId="LiveId" clId="{4AEDEB9C-35AF-7545-BCC2-DF556A880B22}" dt="2022-11-15T21:13:23.833" v="5813" actId="478"/>
          <ac:spMkLst>
            <pc:docMk/>
            <pc:sldMk cId="3942453853" sldId="520"/>
            <ac:spMk id="7" creationId="{C276376C-71A7-6169-2E3F-A534FA6DB266}"/>
          </ac:spMkLst>
        </pc:spChg>
        <pc:spChg chg="add mod">
          <ac:chgData name="Simon Prince" userId="fcc015fbc7a3e533" providerId="LiveId" clId="{4AEDEB9C-35AF-7545-BCC2-DF556A880B22}" dt="2022-11-15T21:13:24.284" v="5814"/>
          <ac:spMkLst>
            <pc:docMk/>
            <pc:sldMk cId="3942453853" sldId="520"/>
            <ac:spMk id="9" creationId="{CE35E5EF-45C4-C3AE-551A-37F5B481A0B5}"/>
          </ac:spMkLst>
        </pc:spChg>
      </pc:sldChg>
      <pc:sldChg chg="addSp delSp modSp add mod">
        <pc:chgData name="Simon Prince" userId="fcc015fbc7a3e533" providerId="LiveId" clId="{4AEDEB9C-35AF-7545-BCC2-DF556A880B22}" dt="2022-11-15T21:01:05.681" v="5754"/>
        <pc:sldMkLst>
          <pc:docMk/>
          <pc:sldMk cId="3699320493" sldId="521"/>
        </pc:sldMkLst>
        <pc:spChg chg="add del mod">
          <ac:chgData name="Simon Prince" userId="fcc015fbc7a3e533" providerId="LiveId" clId="{4AEDEB9C-35AF-7545-BCC2-DF556A880B22}" dt="2022-11-15T21:01:05.681" v="5754"/>
          <ac:spMkLst>
            <pc:docMk/>
            <pc:sldMk cId="3699320493" sldId="521"/>
            <ac:spMk id="7" creationId="{8BE86CB1-F0B1-2A87-3863-ACB21C3650B7}"/>
          </ac:spMkLst>
        </pc:spChg>
        <pc:picChg chg="add mod modCrop">
          <ac:chgData name="Simon Prince" userId="fcc015fbc7a3e533" providerId="LiveId" clId="{4AEDEB9C-35AF-7545-BCC2-DF556A880B22}" dt="2022-11-15T21:01:01.043" v="5752" actId="1036"/>
          <ac:picMkLst>
            <pc:docMk/>
            <pc:sldMk cId="3699320493" sldId="521"/>
            <ac:picMk id="3" creationId="{E56196B9-1010-2A5A-9662-209459378BF2}"/>
          </ac:picMkLst>
        </pc:picChg>
      </pc:sldChg>
      <pc:sldChg chg="addSp delSp modSp add mod">
        <pc:chgData name="Simon Prince" userId="fcc015fbc7a3e533" providerId="LiveId" clId="{4AEDEB9C-35AF-7545-BCC2-DF556A880B22}" dt="2022-11-15T21:08:16.603" v="5771" actId="1076"/>
        <pc:sldMkLst>
          <pc:docMk/>
          <pc:sldMk cId="687676270" sldId="522"/>
        </pc:sldMkLst>
        <pc:picChg chg="del">
          <ac:chgData name="Simon Prince" userId="fcc015fbc7a3e533" providerId="LiveId" clId="{4AEDEB9C-35AF-7545-BCC2-DF556A880B22}" dt="2022-11-15T21:08:14.841" v="5770" actId="478"/>
          <ac:picMkLst>
            <pc:docMk/>
            <pc:sldMk cId="687676270" sldId="522"/>
            <ac:picMk id="3" creationId="{E56196B9-1010-2A5A-9662-209459378BF2}"/>
          </ac:picMkLst>
        </pc:picChg>
        <pc:picChg chg="del">
          <ac:chgData name="Simon Prince" userId="fcc015fbc7a3e533" providerId="LiveId" clId="{4AEDEB9C-35AF-7545-BCC2-DF556A880B22}" dt="2022-11-15T21:07:49.800" v="5764" actId="478"/>
          <ac:picMkLst>
            <pc:docMk/>
            <pc:sldMk cId="687676270" sldId="522"/>
            <ac:picMk id="5" creationId="{2B9CAAAE-873D-29E5-33CD-9A13B4E390C3}"/>
          </ac:picMkLst>
        </pc:picChg>
        <pc:picChg chg="add mod">
          <ac:chgData name="Simon Prince" userId="fcc015fbc7a3e533" providerId="LiveId" clId="{4AEDEB9C-35AF-7545-BCC2-DF556A880B22}" dt="2022-11-15T21:08:16.603" v="5771" actId="1076"/>
          <ac:picMkLst>
            <pc:docMk/>
            <pc:sldMk cId="687676270" sldId="522"/>
            <ac:picMk id="7" creationId="{F01B8FAB-65CC-F5F6-4CCC-39FC4C0F86E0}"/>
          </ac:picMkLst>
        </pc:picChg>
      </pc:sldChg>
      <pc:sldChg chg="addSp delSp modSp add mod ord">
        <pc:chgData name="Simon Prince" userId="fcc015fbc7a3e533" providerId="LiveId" clId="{4AEDEB9C-35AF-7545-BCC2-DF556A880B22}" dt="2022-11-15T21:13:15.298" v="5812"/>
        <pc:sldMkLst>
          <pc:docMk/>
          <pc:sldMk cId="1030402546" sldId="523"/>
        </pc:sldMkLst>
        <pc:spChg chg="del">
          <ac:chgData name="Simon Prince" userId="fcc015fbc7a3e533" providerId="LiveId" clId="{4AEDEB9C-35AF-7545-BCC2-DF556A880B22}" dt="2022-11-15T21:13:15.021" v="5811" actId="478"/>
          <ac:spMkLst>
            <pc:docMk/>
            <pc:sldMk cId="1030402546" sldId="523"/>
            <ac:spMk id="7" creationId="{C276376C-71A7-6169-2E3F-A534FA6DB266}"/>
          </ac:spMkLst>
        </pc:spChg>
        <pc:spChg chg="add mod">
          <ac:chgData name="Simon Prince" userId="fcc015fbc7a3e533" providerId="LiveId" clId="{4AEDEB9C-35AF-7545-BCC2-DF556A880B22}" dt="2022-11-15T21:13:15.298" v="5812"/>
          <ac:spMkLst>
            <pc:docMk/>
            <pc:sldMk cId="1030402546" sldId="523"/>
            <ac:spMk id="10" creationId="{E3F0D75D-A74C-DAE3-0D07-1D0D86B243DE}"/>
          </ac:spMkLst>
        </pc:spChg>
        <pc:picChg chg="add mod modCrop">
          <ac:chgData name="Simon Prince" userId="fcc015fbc7a3e533" providerId="LiveId" clId="{4AEDEB9C-35AF-7545-BCC2-DF556A880B22}" dt="2022-11-15T21:07:56.550" v="5765" actId="732"/>
          <ac:picMkLst>
            <pc:docMk/>
            <pc:sldMk cId="1030402546" sldId="523"/>
            <ac:picMk id="2" creationId="{4BC394C7-CA93-BF4E-77B4-57CCDAC706E2}"/>
          </ac:picMkLst>
        </pc:picChg>
        <pc:picChg chg="add mod">
          <ac:chgData name="Simon Prince" userId="fcc015fbc7a3e533" providerId="LiveId" clId="{4AEDEB9C-35AF-7545-BCC2-DF556A880B22}" dt="2022-11-15T21:08:34.357" v="5773"/>
          <ac:picMkLst>
            <pc:docMk/>
            <pc:sldMk cId="1030402546" sldId="523"/>
            <ac:picMk id="3" creationId="{53481B8E-D51D-1E2C-FDE6-4B3755C808C7}"/>
          </ac:picMkLst>
        </pc:picChg>
        <pc:picChg chg="del">
          <ac:chgData name="Simon Prince" userId="fcc015fbc7a3e533" providerId="LiveId" clId="{4AEDEB9C-35AF-7545-BCC2-DF556A880B22}" dt="2022-11-15T21:07:29.780" v="5757" actId="478"/>
          <ac:picMkLst>
            <pc:docMk/>
            <pc:sldMk cId="1030402546" sldId="523"/>
            <ac:picMk id="4" creationId="{97DD43EA-B443-8AF3-320B-FF26DE504DBB}"/>
          </ac:picMkLst>
        </pc:picChg>
        <pc:cxnChg chg="add del mod">
          <ac:chgData name="Simon Prince" userId="fcc015fbc7a3e533" providerId="LiveId" clId="{4AEDEB9C-35AF-7545-BCC2-DF556A880B22}" dt="2022-11-15T21:11:14.750" v="5789" actId="21"/>
          <ac:cxnSpMkLst>
            <pc:docMk/>
            <pc:sldMk cId="1030402546" sldId="523"/>
            <ac:cxnSpMk id="9" creationId="{DCD5F993-B89D-42CF-9206-86E0B21D94B8}"/>
          </ac:cxnSpMkLst>
        </pc:cxnChg>
      </pc:sldChg>
      <pc:sldChg chg="add del">
        <pc:chgData name="Simon Prince" userId="fcc015fbc7a3e533" providerId="LiveId" clId="{4AEDEB9C-35AF-7545-BCC2-DF556A880B22}" dt="2022-11-15T21:11:18.852" v="5790" actId="2696"/>
        <pc:sldMkLst>
          <pc:docMk/>
          <pc:sldMk cId="176552597" sldId="524"/>
        </pc:sldMkLst>
      </pc:sldChg>
      <pc:sldChg chg="add del">
        <pc:chgData name="Simon Prince" userId="fcc015fbc7a3e533" providerId="LiveId" clId="{4AEDEB9C-35AF-7545-BCC2-DF556A880B22}" dt="2022-11-15T21:11:21.423" v="5791" actId="2696"/>
        <pc:sldMkLst>
          <pc:docMk/>
          <pc:sldMk cId="254730955" sldId="525"/>
        </pc:sldMkLst>
      </pc:sldChg>
      <pc:sldChg chg="addSp delSp modSp add mod">
        <pc:chgData name="Simon Prince" userId="fcc015fbc7a3e533" providerId="LiveId" clId="{4AEDEB9C-35AF-7545-BCC2-DF556A880B22}" dt="2022-11-15T21:13:11.542" v="5810"/>
        <pc:sldMkLst>
          <pc:docMk/>
          <pc:sldMk cId="2953986802" sldId="526"/>
        </pc:sldMkLst>
        <pc:spChg chg="add mod">
          <ac:chgData name="Simon Prince" userId="fcc015fbc7a3e533" providerId="LiveId" clId="{4AEDEB9C-35AF-7545-BCC2-DF556A880B22}" dt="2022-11-15T21:13:11.542" v="5810"/>
          <ac:spMkLst>
            <pc:docMk/>
            <pc:sldMk cId="2953986802" sldId="526"/>
            <ac:spMk id="4" creationId="{97BA5743-1F89-CF87-68FA-EA22C26F142A}"/>
          </ac:spMkLst>
        </pc:spChg>
        <pc:spChg chg="del">
          <ac:chgData name="Simon Prince" userId="fcc015fbc7a3e533" providerId="LiveId" clId="{4AEDEB9C-35AF-7545-BCC2-DF556A880B22}" dt="2022-11-15T21:13:10.846" v="5809" actId="478"/>
          <ac:spMkLst>
            <pc:docMk/>
            <pc:sldMk cId="2953986802" sldId="526"/>
            <ac:spMk id="7" creationId="{C276376C-71A7-6169-2E3F-A534FA6DB266}"/>
          </ac:spMkLst>
        </pc:spChg>
        <pc:picChg chg="mod modCrop">
          <ac:chgData name="Simon Prince" userId="fcc015fbc7a3e533" providerId="LiveId" clId="{4AEDEB9C-35AF-7545-BCC2-DF556A880B22}" dt="2022-11-15T21:08:49.162" v="5777" actId="732"/>
          <ac:picMkLst>
            <pc:docMk/>
            <pc:sldMk cId="2953986802" sldId="526"/>
            <ac:picMk id="2" creationId="{4BC394C7-CA93-BF4E-77B4-57CCDAC706E2}"/>
          </ac:picMkLst>
        </pc:picChg>
        <pc:cxnChg chg="add del mod">
          <ac:chgData name="Simon Prince" userId="fcc015fbc7a3e533" providerId="LiveId" clId="{4AEDEB9C-35AF-7545-BCC2-DF556A880B22}" dt="2022-11-15T21:11:31.822" v="5794" actId="21"/>
          <ac:cxnSpMkLst>
            <pc:docMk/>
            <pc:sldMk cId="2953986802" sldId="526"/>
            <ac:cxnSpMk id="3" creationId="{D2334F75-CCF7-F7CC-E1B3-EB26BB994CC2}"/>
          </ac:cxnSpMkLst>
        </pc:cxnChg>
      </pc:sldChg>
      <pc:sldChg chg="addSp delSp modSp add mod">
        <pc:chgData name="Simon Prince" userId="fcc015fbc7a3e533" providerId="LiveId" clId="{4AEDEB9C-35AF-7545-BCC2-DF556A880B22}" dt="2022-11-15T21:13:05.682" v="5808"/>
        <pc:sldMkLst>
          <pc:docMk/>
          <pc:sldMk cId="3799195755" sldId="527"/>
        </pc:sldMkLst>
        <pc:spChg chg="add mod">
          <ac:chgData name="Simon Prince" userId="fcc015fbc7a3e533" providerId="LiveId" clId="{4AEDEB9C-35AF-7545-BCC2-DF556A880B22}" dt="2022-11-15T21:13:05.682" v="5808"/>
          <ac:spMkLst>
            <pc:docMk/>
            <pc:sldMk cId="3799195755" sldId="527"/>
            <ac:spMk id="4" creationId="{06CD4C18-29EE-BF2D-698F-26F4E7429B4B}"/>
          </ac:spMkLst>
        </pc:spChg>
        <pc:spChg chg="del">
          <ac:chgData name="Simon Prince" userId="fcc015fbc7a3e533" providerId="LiveId" clId="{4AEDEB9C-35AF-7545-BCC2-DF556A880B22}" dt="2022-11-15T21:13:05.044" v="5807" actId="478"/>
          <ac:spMkLst>
            <pc:docMk/>
            <pc:sldMk cId="3799195755" sldId="527"/>
            <ac:spMk id="7" creationId="{C276376C-71A7-6169-2E3F-A534FA6DB266}"/>
          </ac:spMkLst>
        </pc:spChg>
        <pc:picChg chg="mod modCrop">
          <ac:chgData name="Simon Prince" userId="fcc015fbc7a3e533" providerId="LiveId" clId="{4AEDEB9C-35AF-7545-BCC2-DF556A880B22}" dt="2022-11-15T21:09:28.048" v="5779" actId="732"/>
          <ac:picMkLst>
            <pc:docMk/>
            <pc:sldMk cId="3799195755" sldId="527"/>
            <ac:picMk id="2" creationId="{4BC394C7-CA93-BF4E-77B4-57CCDAC706E2}"/>
          </ac:picMkLst>
        </pc:picChg>
        <pc:cxnChg chg="add mod">
          <ac:chgData name="Simon Prince" userId="fcc015fbc7a3e533" providerId="LiveId" clId="{4AEDEB9C-35AF-7545-BCC2-DF556A880B22}" dt="2022-11-15T21:11:39.163" v="5796" actId="1076"/>
          <ac:cxnSpMkLst>
            <pc:docMk/>
            <pc:sldMk cId="3799195755" sldId="527"/>
            <ac:cxnSpMk id="3" creationId="{7087309E-BF7D-2FF3-C5F8-7887E9BEFD65}"/>
          </ac:cxnSpMkLst>
        </pc:cxnChg>
      </pc:sldChg>
      <pc:sldChg chg="addSp delSp modSp add mod">
        <pc:chgData name="Simon Prince" userId="fcc015fbc7a3e533" providerId="LiveId" clId="{4AEDEB9C-35AF-7545-BCC2-DF556A880B22}" dt="2022-11-15T21:13:01.581" v="5806"/>
        <pc:sldMkLst>
          <pc:docMk/>
          <pc:sldMk cId="4105676393" sldId="528"/>
        </pc:sldMkLst>
        <pc:spChg chg="del">
          <ac:chgData name="Simon Prince" userId="fcc015fbc7a3e533" providerId="LiveId" clId="{4AEDEB9C-35AF-7545-BCC2-DF556A880B22}" dt="2022-11-15T21:13:01.170" v="5805" actId="478"/>
          <ac:spMkLst>
            <pc:docMk/>
            <pc:sldMk cId="4105676393" sldId="528"/>
            <ac:spMk id="7" creationId="{C276376C-71A7-6169-2E3F-A534FA6DB266}"/>
          </ac:spMkLst>
        </pc:spChg>
        <pc:spChg chg="add mod">
          <ac:chgData name="Simon Prince" userId="fcc015fbc7a3e533" providerId="LiveId" clId="{4AEDEB9C-35AF-7545-BCC2-DF556A880B22}" dt="2022-11-15T21:13:01.581" v="5806"/>
          <ac:spMkLst>
            <pc:docMk/>
            <pc:sldMk cId="4105676393" sldId="528"/>
            <ac:spMk id="9" creationId="{F316BF5C-1E00-C464-8618-A3578A99CC99}"/>
          </ac:spMkLst>
        </pc:spChg>
        <pc:picChg chg="mod modCrop">
          <ac:chgData name="Simon Prince" userId="fcc015fbc7a3e533" providerId="LiveId" clId="{4AEDEB9C-35AF-7545-BCC2-DF556A880B22}" dt="2022-11-15T21:09:41.482" v="5781" actId="732"/>
          <ac:picMkLst>
            <pc:docMk/>
            <pc:sldMk cId="4105676393" sldId="528"/>
            <ac:picMk id="2" creationId="{4BC394C7-CA93-BF4E-77B4-57CCDAC706E2}"/>
          </ac:picMkLst>
        </pc:picChg>
        <pc:picChg chg="add mod">
          <ac:chgData name="Simon Prince" userId="fcc015fbc7a3e533" providerId="LiveId" clId="{4AEDEB9C-35AF-7545-BCC2-DF556A880B22}" dt="2022-11-15T21:09:47.198" v="5783"/>
          <ac:picMkLst>
            <pc:docMk/>
            <pc:sldMk cId="4105676393" sldId="528"/>
            <ac:picMk id="3" creationId="{1BB2F2B4-93D4-E33F-1896-EE8451717EBD}"/>
          </ac:picMkLst>
        </pc:picChg>
        <pc:cxnChg chg="add mod">
          <ac:chgData name="Simon Prince" userId="fcc015fbc7a3e533" providerId="LiveId" clId="{4AEDEB9C-35AF-7545-BCC2-DF556A880B22}" dt="2022-11-15T21:11:48.014" v="5798" actId="1076"/>
          <ac:cxnSpMkLst>
            <pc:docMk/>
            <pc:sldMk cId="4105676393" sldId="528"/>
            <ac:cxnSpMk id="4" creationId="{C58DF875-02BE-AED2-EB06-F29023CBA0BC}"/>
          </ac:cxnSpMkLst>
        </pc:cxnChg>
      </pc:sldChg>
      <pc:sldChg chg="addSp modSp add mod">
        <pc:chgData name="Simon Prince" userId="fcc015fbc7a3e533" providerId="LiveId" clId="{4AEDEB9C-35AF-7545-BCC2-DF556A880B22}" dt="2022-11-15T21:12:52.478" v="5804" actId="20577"/>
        <pc:sldMkLst>
          <pc:docMk/>
          <pc:sldMk cId="523959833" sldId="529"/>
        </pc:sldMkLst>
        <pc:spChg chg="mod">
          <ac:chgData name="Simon Prince" userId="fcc015fbc7a3e533" providerId="LiveId" clId="{4AEDEB9C-35AF-7545-BCC2-DF556A880B22}" dt="2022-11-15T21:12:52.478" v="5804" actId="20577"/>
          <ac:spMkLst>
            <pc:docMk/>
            <pc:sldMk cId="523959833" sldId="529"/>
            <ac:spMk id="7" creationId="{C276376C-71A7-6169-2E3F-A534FA6DB266}"/>
          </ac:spMkLst>
        </pc:spChg>
        <pc:picChg chg="mod modCrop">
          <ac:chgData name="Simon Prince" userId="fcc015fbc7a3e533" providerId="LiveId" clId="{4AEDEB9C-35AF-7545-BCC2-DF556A880B22}" dt="2022-11-15T21:10:03.155" v="5785" actId="732"/>
          <ac:picMkLst>
            <pc:docMk/>
            <pc:sldMk cId="523959833" sldId="529"/>
            <ac:picMk id="2" creationId="{4BC394C7-CA93-BF4E-77B4-57CCDAC706E2}"/>
          </ac:picMkLst>
        </pc:picChg>
        <pc:cxnChg chg="add mod">
          <ac:chgData name="Simon Prince" userId="fcc015fbc7a3e533" providerId="LiveId" clId="{4AEDEB9C-35AF-7545-BCC2-DF556A880B22}" dt="2022-11-15T21:11:56.623" v="5800" actId="1076"/>
          <ac:cxnSpMkLst>
            <pc:docMk/>
            <pc:sldMk cId="523959833" sldId="529"/>
            <ac:cxnSpMk id="3" creationId="{7DB5EE77-AEFC-A2B2-40F2-418B4DD33EB9}"/>
          </ac:cxnSpMkLst>
        </pc:cxnChg>
      </pc:sldChg>
      <pc:sldChg chg="addSp delSp modSp add mod ord">
        <pc:chgData name="Simon Prince" userId="fcc015fbc7a3e533" providerId="LiveId" clId="{4AEDEB9C-35AF-7545-BCC2-DF556A880B22}" dt="2022-11-15T21:17:59.229" v="5868"/>
        <pc:sldMkLst>
          <pc:docMk/>
          <pc:sldMk cId="2838538569" sldId="530"/>
        </pc:sldMkLst>
        <pc:grpChg chg="add del mod">
          <ac:chgData name="Simon Prince" userId="fcc015fbc7a3e533" providerId="LiveId" clId="{4AEDEB9C-35AF-7545-BCC2-DF556A880B22}" dt="2022-11-15T21:17:58.802" v="5867" actId="478"/>
          <ac:grpSpMkLst>
            <pc:docMk/>
            <pc:sldMk cId="2838538569" sldId="530"/>
            <ac:grpSpMk id="8" creationId="{DE4AD2C4-AF12-CCC6-867A-3D3DE9568909}"/>
          </ac:grpSpMkLst>
        </pc:grpChg>
        <pc:grpChg chg="add mod">
          <ac:chgData name="Simon Prince" userId="fcc015fbc7a3e533" providerId="LiveId" clId="{4AEDEB9C-35AF-7545-BCC2-DF556A880B22}" dt="2022-11-15T21:17:59.229" v="5868"/>
          <ac:grpSpMkLst>
            <pc:docMk/>
            <pc:sldMk cId="2838538569" sldId="530"/>
            <ac:grpSpMk id="9" creationId="{F484D54C-2609-878D-71D0-71FFD188688C}"/>
          </ac:grpSpMkLst>
        </pc:grpChg>
        <pc:picChg chg="add mod modCrop">
          <ac:chgData name="Simon Prince" userId="fcc015fbc7a3e533" providerId="LiveId" clId="{4AEDEB9C-35AF-7545-BCC2-DF556A880B22}" dt="2022-11-15T21:15:47.626" v="5835" actId="732"/>
          <ac:picMkLst>
            <pc:docMk/>
            <pc:sldMk cId="2838538569" sldId="530"/>
            <ac:picMk id="3" creationId="{75AEBD40-0573-BFD3-CE5E-BF990EAF5302}"/>
          </ac:picMkLst>
        </pc:picChg>
        <pc:picChg chg="add mod modCrop">
          <ac:chgData name="Simon Prince" userId="fcc015fbc7a3e533" providerId="LiveId" clId="{4AEDEB9C-35AF-7545-BCC2-DF556A880B22}" dt="2022-11-15T21:15:50.329" v="5836" actId="1076"/>
          <ac:picMkLst>
            <pc:docMk/>
            <pc:sldMk cId="2838538569" sldId="530"/>
            <ac:picMk id="5" creationId="{6C733819-10C6-FAE3-94E0-2A7903228CCF}"/>
          </ac:picMkLst>
        </pc:picChg>
        <pc:picChg chg="del">
          <ac:chgData name="Simon Prince" userId="fcc015fbc7a3e533" providerId="LiveId" clId="{4AEDEB9C-35AF-7545-BCC2-DF556A880B22}" dt="2022-11-15T21:14:55.607" v="5823" actId="478"/>
          <ac:picMkLst>
            <pc:docMk/>
            <pc:sldMk cId="2838538569" sldId="530"/>
            <ac:picMk id="7" creationId="{F01B8FAB-65CC-F5F6-4CCC-39FC4C0F86E0}"/>
          </ac:picMkLst>
        </pc:picChg>
        <pc:picChg chg="mod">
          <ac:chgData name="Simon Prince" userId="fcc015fbc7a3e533" providerId="LiveId" clId="{4AEDEB9C-35AF-7545-BCC2-DF556A880B22}" dt="2022-11-15T21:17:59.229" v="5868"/>
          <ac:picMkLst>
            <pc:docMk/>
            <pc:sldMk cId="2838538569" sldId="530"/>
            <ac:picMk id="10" creationId="{7661CA02-6A1C-72E5-0317-9D2FE4390E59}"/>
          </ac:picMkLst>
        </pc:picChg>
        <pc:picChg chg="mod">
          <ac:chgData name="Simon Prince" userId="fcc015fbc7a3e533" providerId="LiveId" clId="{4AEDEB9C-35AF-7545-BCC2-DF556A880B22}" dt="2022-11-15T21:17:59.229" v="5868"/>
          <ac:picMkLst>
            <pc:docMk/>
            <pc:sldMk cId="2838538569" sldId="530"/>
            <ac:picMk id="11" creationId="{1A2E4766-7420-33DD-93F2-5367812CB3FE}"/>
          </ac:picMkLst>
        </pc:picChg>
      </pc:sldChg>
      <pc:sldChg chg="addSp modSp add mod">
        <pc:chgData name="Simon Prince" userId="fcc015fbc7a3e533" providerId="LiveId" clId="{4AEDEB9C-35AF-7545-BCC2-DF556A880B22}" dt="2022-11-15T21:18:50.896" v="5875" actId="1076"/>
        <pc:sldMkLst>
          <pc:docMk/>
          <pc:sldMk cId="728106088" sldId="531"/>
        </pc:sldMkLst>
        <pc:spChg chg="add">
          <ac:chgData name="Simon Prince" userId="fcc015fbc7a3e533" providerId="LiveId" clId="{4AEDEB9C-35AF-7545-BCC2-DF556A880B22}" dt="2022-11-15T21:18:48.919" v="5874" actId="11529"/>
          <ac:spMkLst>
            <pc:docMk/>
            <pc:sldMk cId="728106088" sldId="531"/>
            <ac:spMk id="10" creationId="{2D8DA71B-D47B-02F3-ACB3-9406391412EA}"/>
          </ac:spMkLst>
        </pc:spChg>
        <pc:grpChg chg="mod">
          <ac:chgData name="Simon Prince" userId="fcc015fbc7a3e533" providerId="LiveId" clId="{4AEDEB9C-35AF-7545-BCC2-DF556A880B22}" dt="2022-11-15T21:17:42.155" v="5862" actId="1035"/>
          <ac:grpSpMkLst>
            <pc:docMk/>
            <pc:sldMk cId="728106088" sldId="531"/>
            <ac:grpSpMk id="8" creationId="{DE4AD2C4-AF12-CCC6-867A-3D3DE9568909}"/>
          </ac:grpSpMkLst>
        </pc:grpChg>
        <pc:picChg chg="add mod">
          <ac:chgData name="Simon Prince" userId="fcc015fbc7a3e533" providerId="LiveId" clId="{4AEDEB9C-35AF-7545-BCC2-DF556A880B22}" dt="2022-11-15T21:17:44.173" v="5866" actId="1035"/>
          <ac:picMkLst>
            <pc:docMk/>
            <pc:sldMk cId="728106088" sldId="531"/>
            <ac:picMk id="7" creationId="{6A5E1F3F-1C11-BDA1-9DE9-1F1804B69583}"/>
          </ac:picMkLst>
        </pc:picChg>
        <pc:picChg chg="add mod">
          <ac:chgData name="Simon Prince" userId="fcc015fbc7a3e533" providerId="LiveId" clId="{4AEDEB9C-35AF-7545-BCC2-DF556A880B22}" dt="2022-11-15T21:18:50.896" v="5875" actId="1076"/>
          <ac:picMkLst>
            <pc:docMk/>
            <pc:sldMk cId="728106088" sldId="531"/>
            <ac:picMk id="9" creationId="{F27A8556-6A66-44C1-C90D-E8F615CA1E56}"/>
          </ac:picMkLst>
        </pc:picChg>
      </pc:sldChg>
    </pc:docChg>
  </pc:docChgLst>
</pc:chgInfo>
</file>

<file path=ppt/media/image15.png>
</file>

<file path=ppt/media/image18.png>
</file>

<file path=ppt/media/image2.jpeg>
</file>

<file path=ppt/media/image23.png>
</file>

<file path=ppt/media/image25.png>
</file>

<file path=ppt/media/image26.png>
</file>

<file path=ppt/media/image27.png>
</file>

<file path=ppt/media/image3.png>
</file>

<file path=ppt/media/image4.svg>
</file>

<file path=ppt/media/image56.png>
</file>

<file path=ppt/media/image57.png>
</file>

<file path=ppt/media/image58.png>
</file>

<file path=ppt/media/image60.png>
</file>

<file path=ppt/media/image62.png>
</file>

<file path=ppt/media/image67.png>
</file>

<file path=ppt/media/image72.png>
</file>

<file path=ppt/media/image73.png>
</file>

<file path=ppt/media/image74.png>
</file>

<file path=ppt/media/image79.png>
</file>

<file path=ppt/media/image83.png>
</file>

<file path=ppt/media/image8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965489-FE6A-0441-86D9-D8127CE9BEB1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409957-5081-B945-8D07-08B254227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79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bff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}{\partial 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bfa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 = \begin{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bmatrix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a_{1}} &amp; \frac{\partial f_{2}}{\partial a_{1}} &amp; \frac{\partial f_{3}}{\partial a_{1}}\\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a_{2}} &amp; \frac{\partial f_{2}}{\partial a_{2}} &amp; \frac{\partial f_{3}}{\partial a_{2}}\\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a_{3}} &amp; \frac{\partial f_{2}}{\partial a_{3}} &amp; \frac{\partial f_{3}}{\partial a_{3}}\\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a_{4}} &amp; \frac{\partial f_{2}}{\partial a_{4}} &amp; \frac{\partial f_{4}}{\partial a_{4}}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\end{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bmatrix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409957-5081-B945-8D07-08B254227C1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66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409957-5081-B945-8D07-08B254227C12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702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246E0-A1AB-55EC-A48C-F6A79C292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92EEE5-A6D8-4932-2DDD-0F70E9F47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1344B-9B8C-9CB0-8F77-B550BFAFB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694AD-2BCA-7D18-416B-C72C745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39B50-95BE-1890-37F6-DB182D0C3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150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7402F-76BB-45CE-23EA-E478932AE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70C91E-E612-8685-5826-A48C94B83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9B1A0-6ED6-BE00-9FB8-54282052B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2FB59-2973-50D7-D000-A8404F42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0DAA4-BBB7-98B0-C794-BE08C9B0F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870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9A6452-1424-B452-BDA5-964AF8552A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2E469F-2D56-2716-954D-C66055BED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EBF74-D67C-1585-1349-983765711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0A51F-4DD7-04E7-28FD-AA3546CA5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9433B-8EC6-0A63-60BD-90A898E79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154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D1461-B52E-C72B-B831-B812A1771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779F6-C188-0A56-0BCC-D6011347F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95766-4708-86ED-0877-F07D91917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09100-5059-8572-BE0F-58F466E7D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4F718-D5A8-2131-D4DF-64475B354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544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59F51-770C-53D4-AF74-76FA5DB21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F7E70-E3E1-72FF-E6F3-D34696618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90542-169F-3F13-F1FF-2143057BC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86144-48A8-2884-C381-B68C036D8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51277-7FE4-736A-6F8F-9843B7A8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7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A191F-2E8F-2459-CB83-EC827E8BA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B894D-8E3F-59D8-19BC-E8CDBDB010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FE4DC1-B35C-D259-B4EE-C59A2A266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45D9A6-8CD2-B378-BCFC-0EBE04C6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BDEE9-F45B-0B35-13D5-9806A800F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FF19FA-16EF-5D84-892D-20C2551DD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652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1B804-9858-0AE4-922D-92A86B2C3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B72A2-7BAC-4117-CB2C-132012C42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D62CCF-CDDC-B055-B97D-319EDB400C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B6E535-D231-21BB-47F6-C25359CEB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988464-08F5-F315-C6B8-7D2EF9AC43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93F7CF-73A3-9C8A-8032-1310063EE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4156A7-77CB-F339-69DF-5E014BC4E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799242-B3EB-B853-EA83-2AE9A11F0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90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16687-917C-431E-4C06-1318F3A3E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14EA36-233E-727A-99A0-90DA18AB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7E8DA-4DC3-ACEF-3400-9BADD4B7B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8CEFB-70EF-19A1-2E6F-077764084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5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5CAF47-833C-E274-C1EC-8CE64F429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B7F204-C3F8-C073-B96B-16D473C2C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CBD4E-F50D-0FB3-95EC-13E7AC774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993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CCE3-0EE9-72A5-1DF7-6CB21AEEF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47CFC-23DB-6916-B8A3-139DBF756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12B7C-7E1D-23EB-EB37-90AFD6369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FC3469-60DF-A1A7-A210-E3D7894D9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D0C2C-E2EF-3910-0C19-3DB09AE93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4849D-3C46-F656-0ADC-082EDB55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502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C46D5-C25E-33C5-E0A9-CB2DC5621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D05130-9D75-7E47-9768-0FBA5302F1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A45C5E-77B6-A510-BC71-F71CEECFC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5B53B-CF3A-BC26-F2F8-EFC9A1903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9DF343-E018-38CB-1B91-03FF3233C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C96A1-8F07-EDC5-5CB0-BAF3F8D7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19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E9A7EA-DE57-A2B8-8165-16CE5DDC5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D6393-FA0C-D527-0F14-358333FB1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B58C-605C-A935-6FED-5846A8E746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E4B3C-43C9-C846-9A92-BF72B4DF0572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BA90D-3380-6BFF-8D6A-96AFFCC6A3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37D68-F982-26A7-F184-C0A1B999B6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95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22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16.emf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image" Target="../media/image34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7" Type="http://schemas.openxmlformats.org/officeDocument/2006/relationships/image" Target="../media/image3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5" Type="http://schemas.openxmlformats.org/officeDocument/2006/relationships/image" Target="../media/image30.emf"/><Relationship Id="rId4" Type="http://schemas.openxmlformats.org/officeDocument/2006/relationships/image" Target="../media/image2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image" Target="../media/image39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image" Target="../media/image39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emf"/><Relationship Id="rId5" Type="http://schemas.openxmlformats.org/officeDocument/2006/relationships/image" Target="../media/image42.emf"/><Relationship Id="rId4" Type="http://schemas.openxmlformats.org/officeDocument/2006/relationships/image" Target="../media/image39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image" Target="../media/image39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3" Type="http://schemas.openxmlformats.org/officeDocument/2006/relationships/image" Target="../media/image47.emf"/><Relationship Id="rId7" Type="http://schemas.openxmlformats.org/officeDocument/2006/relationships/image" Target="../media/image51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emf"/><Relationship Id="rId5" Type="http://schemas.openxmlformats.org/officeDocument/2006/relationships/image" Target="../media/image42.emf"/><Relationship Id="rId4" Type="http://schemas.openxmlformats.org/officeDocument/2006/relationships/image" Target="../media/image3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emf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emf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emf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emf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e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2.emf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emf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5" Type="http://schemas.openxmlformats.org/officeDocument/2006/relationships/image" Target="../media/image85.emf"/><Relationship Id="rId4" Type="http://schemas.openxmlformats.org/officeDocument/2006/relationships/image" Target="../media/image84.emf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0A6D-61C1-E08C-0682-59E0A5CE5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CM20315 - Machine Learning</a:t>
            </a:r>
            <a:b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6311EE-E9F1-9F11-7353-2C7CDEE3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6426"/>
            <a:ext cx="2730500" cy="1130300"/>
          </a:xfrm>
          <a:prstGeom prst="rect">
            <a:avLst/>
          </a:prstGeom>
        </p:spPr>
      </p:pic>
      <p:pic>
        <p:nvPicPr>
          <p:cNvPr id="1026" name="Picture 2" descr="How to silence your phone – Don't be an annoyance! | | Resource Centre by  Reliance Digital">
            <a:extLst>
              <a:ext uri="{FF2B5EF4-FFF2-40B4-BE49-F238E27FC236}">
                <a16:creationId xmlns:a16="http://schemas.microsoft.com/office/drawing/2014/main" id="{F08C61C2-4357-0DD0-BE11-0832EA1F4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38146" y="4426325"/>
            <a:ext cx="4315708" cy="184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67157D68-BF36-C895-B1E7-35863FF8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8759"/>
            <a:ext cx="9144000" cy="1398863"/>
          </a:xfrm>
        </p:spPr>
        <p:txBody>
          <a:bodyPr/>
          <a:lstStyle/>
          <a:p>
            <a:r>
              <a:rPr lang="en-US" dirty="0"/>
              <a:t>Prof. Simon Prince </a:t>
            </a:r>
          </a:p>
          <a:p>
            <a:r>
              <a:rPr lang="en-US" dirty="0">
                <a:solidFill>
                  <a:srgbClr val="212529"/>
                </a:solidFill>
                <a:latin typeface="-apple-system"/>
              </a:rPr>
              <a:t>7. Gradients and Initialization</a:t>
            </a:r>
            <a:endParaRPr lang="en-CA" dirty="0">
              <a:solidFill>
                <a:srgbClr val="212529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53407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681A17-4931-D056-B8C0-364F1E5184B1}"/>
              </a:ext>
            </a:extLst>
          </p:cNvPr>
          <p:cNvSpPr txBox="1"/>
          <p:nvPr/>
        </p:nvSpPr>
        <p:spPr>
          <a:xfrm>
            <a:off x="700753" y="3154599"/>
            <a:ext cx="2214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want to calculate: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0B7634-87AF-49AC-A534-FFDA8F51B647}"/>
              </a:ext>
            </a:extLst>
          </p:cNvPr>
          <p:cNvCxnSpPr>
            <a:cxnSpLocks/>
          </p:cNvCxnSpPr>
          <p:nvPr/>
        </p:nvCxnSpPr>
        <p:spPr>
          <a:xfrm flipH="1">
            <a:off x="8888819" y="4014737"/>
            <a:ext cx="861237" cy="204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4E019EF-7D60-1FA5-854F-9747EC2EF743}"/>
                  </a:ext>
                </a:extLst>
              </p:cNvPr>
              <p:cNvSpPr txBox="1"/>
              <p:nvPr/>
            </p:nvSpPr>
            <p:spPr>
              <a:xfrm>
                <a:off x="9827172" y="3368406"/>
                <a:ext cx="23648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y?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4E019EF-7D60-1FA5-854F-9747EC2EF7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27172" y="3368406"/>
                <a:ext cx="2364828" cy="646331"/>
              </a:xfrm>
              <a:prstGeom prst="rect">
                <a:avLst/>
              </a:prstGeom>
              <a:blipFill>
                <a:blip r:embed="rId2"/>
                <a:stretch>
                  <a:fillRect l="-2128" t="-3846" r="-532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DD66C6B0-A36E-F2DA-9DEC-F7A5C9DED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91EB40-6355-F1FB-1C99-B6D72658CE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6980"/>
          <a:stretch/>
        </p:blipFill>
        <p:spPr>
          <a:xfrm>
            <a:off x="2637703" y="3799169"/>
            <a:ext cx="5974669" cy="9341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3C49C7-5B44-2E50-C738-84419702CF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449"/>
          <a:stretch/>
        </p:blipFill>
        <p:spPr>
          <a:xfrm>
            <a:off x="1710926" y="5028481"/>
            <a:ext cx="7714838" cy="93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13957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17BD-89E1-8C99-C8DB-A35F7D5C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PyTorch</a:t>
            </a:r>
            <a:r>
              <a:rPr lang="en-US" dirty="0"/>
              <a:t> code</a:t>
            </a:r>
          </a:p>
        </p:txBody>
      </p:sp>
      <p:pic>
        <p:nvPicPr>
          <p:cNvPr id="7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0CDC6A59-76F1-A40D-C682-7887783CC3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6925" y="282168"/>
            <a:ext cx="4443569" cy="6575832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E6448A8-5769-6E6C-2239-12C6EC31DC49}"/>
              </a:ext>
            </a:extLst>
          </p:cNvPr>
          <p:cNvSpPr txBox="1"/>
          <p:nvPr/>
        </p:nvSpPr>
        <p:spPr>
          <a:xfrm>
            <a:off x="838200" y="1773645"/>
            <a:ext cx="41752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a 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Initialize params with He 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loss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optimization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initial learning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learning rates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some random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for 100 batches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62232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17BD-89E1-8C99-C8DB-A35F7D5C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PyTorch</a:t>
            </a:r>
            <a:r>
              <a:rPr lang="en-US" dirty="0"/>
              <a:t>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448A8-5769-6E6C-2239-12C6EC31DC49}"/>
              </a:ext>
            </a:extLst>
          </p:cNvPr>
          <p:cNvSpPr txBox="1"/>
          <p:nvPr/>
        </p:nvSpPr>
        <p:spPr>
          <a:xfrm>
            <a:off x="838200" y="1773645"/>
            <a:ext cx="41752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a 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Initialize params with He 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loss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optimization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initial learning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learning rates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some random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for 100 batches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72F1FF09-F6D8-FE54-D118-7248AC84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434" y="0"/>
            <a:ext cx="7031419" cy="1040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9552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17BD-89E1-8C99-C8DB-A35F7D5C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PyTorch</a:t>
            </a:r>
            <a:r>
              <a:rPr lang="en-US" dirty="0"/>
              <a:t>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448A8-5769-6E6C-2239-12C6EC31DC49}"/>
              </a:ext>
            </a:extLst>
          </p:cNvPr>
          <p:cNvSpPr txBox="1"/>
          <p:nvPr/>
        </p:nvSpPr>
        <p:spPr>
          <a:xfrm>
            <a:off x="838200" y="1773645"/>
            <a:ext cx="41752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a 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Initialize params with He 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loss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optimization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initial learning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learning rates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some random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for 100 batches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72F1FF09-F6D8-FE54-D118-7248AC84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434" y="-3547472"/>
            <a:ext cx="7031419" cy="1040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98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66C6B0-A36E-F2DA-9DEC-F7A5C9DED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4A4C2B-0EE6-DAB1-8ACB-19DAAC950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989" y="4358296"/>
            <a:ext cx="1024422" cy="6748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0C55FB-0C67-DC92-6C91-F89AE5442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438" y="5209471"/>
            <a:ext cx="11592586" cy="8511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08F5A0-CA99-FD92-839B-C90A82CD63CC}"/>
              </a:ext>
            </a:extLst>
          </p:cNvPr>
          <p:cNvSpPr txBox="1"/>
          <p:nvPr/>
        </p:nvSpPr>
        <p:spPr>
          <a:xfrm>
            <a:off x="380438" y="3105835"/>
            <a:ext cx="8378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Calculating expressions by hand: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expressions very complicated.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obvious redundancy (look at sin terms in bottom equation)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23808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F9B92F-039E-018A-0B18-19B2B470F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17378C-8BDD-8F4E-CBA6-34F5F7522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503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A6F0D7-E1D0-874A-9499-B889E3070811}"/>
              </a:ext>
            </a:extLst>
          </p:cNvPr>
          <p:cNvCxnSpPr/>
          <p:nvPr/>
        </p:nvCxnSpPr>
        <p:spPr>
          <a:xfrm flipH="1" flipV="1">
            <a:off x="6877214" y="2999164"/>
            <a:ext cx="1282262" cy="653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465BA3D-72F4-5723-9CE8-B592B0FDA37A}"/>
                  </a:ext>
                </a:extLst>
              </p:cNvPr>
              <p:cNvSpPr txBox="1"/>
              <p:nvPr/>
            </p:nvSpPr>
            <p:spPr>
              <a:xfrm>
                <a:off x="7278622" y="3670950"/>
                <a:ext cx="23648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y?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465BA3D-72F4-5723-9CE8-B592B0FDA3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8622" y="3670950"/>
                <a:ext cx="2364828" cy="646331"/>
              </a:xfrm>
              <a:prstGeom prst="rect">
                <a:avLst/>
              </a:prstGeom>
              <a:blipFill>
                <a:blip r:embed="rId2"/>
                <a:stretch>
                  <a:fillRect l="-2139" t="-1923" r="-1070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533325E2-FB54-9D26-7AC7-5525C6A5C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C40F65-04E1-750B-777C-71D7B85A02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94E4D95-C4AE-ADC7-5807-124E3398A4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7493"/>
          <a:stretch/>
        </p:blipFill>
        <p:spPr>
          <a:xfrm>
            <a:off x="6363565" y="2687579"/>
            <a:ext cx="4373095" cy="49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52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F9D14F-A9F2-13A0-14CD-AD24C0B896D3}"/>
              </a:ext>
            </a:extLst>
          </p:cNvPr>
          <p:cNvCxnSpPr>
            <a:cxnSpLocks/>
          </p:cNvCxnSpPr>
          <p:nvPr/>
        </p:nvCxnSpPr>
        <p:spPr>
          <a:xfrm flipH="1" flipV="1">
            <a:off x="6539023" y="3712707"/>
            <a:ext cx="361507" cy="1075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9527920-821F-F02D-65C1-EA101DCC9681}"/>
                  </a:ext>
                </a:extLst>
              </p:cNvPr>
              <p:cNvSpPr txBox="1"/>
              <p:nvPr/>
            </p:nvSpPr>
            <p:spPr>
              <a:xfrm>
                <a:off x="6017172" y="4788289"/>
                <a:ext cx="23648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y?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9527920-821F-F02D-65C1-EA101DCC96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7172" y="4788289"/>
                <a:ext cx="2364828" cy="646331"/>
              </a:xfrm>
              <a:prstGeom prst="rect">
                <a:avLst/>
              </a:prstGeom>
              <a:blipFill>
                <a:blip r:embed="rId2"/>
                <a:stretch>
                  <a:fillRect l="-2139" t="-3774" b="-13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967044-5654-0207-C892-A1552A009171}"/>
              </a:ext>
            </a:extLst>
          </p:cNvPr>
          <p:cNvCxnSpPr>
            <a:cxnSpLocks/>
          </p:cNvCxnSpPr>
          <p:nvPr/>
        </p:nvCxnSpPr>
        <p:spPr>
          <a:xfrm flipH="1" flipV="1">
            <a:off x="7166344" y="3712707"/>
            <a:ext cx="1094238" cy="944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653D2F5-8B3F-CF37-0AD7-55CFF0F539EF}"/>
                  </a:ext>
                </a:extLst>
              </p:cNvPr>
              <p:cNvSpPr txBox="1"/>
              <p:nvPr/>
            </p:nvSpPr>
            <p:spPr>
              <a:xfrm>
                <a:off x="8303829" y="4559444"/>
                <a:ext cx="2626930" cy="6685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y?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653D2F5-8B3F-CF37-0AD7-55CFF0F539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3829" y="4559444"/>
                <a:ext cx="2626930" cy="668581"/>
              </a:xfrm>
              <a:prstGeom prst="rect">
                <a:avLst/>
              </a:prstGeom>
              <a:blipFill>
                <a:blip r:embed="rId3"/>
                <a:stretch>
                  <a:fillRect l="-1923" t="-5660" b="-13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04F293B-A598-592E-7F72-678378B08ADC}"/>
                  </a:ext>
                </a:extLst>
              </p:cNvPr>
              <p:cNvSpPr txBox="1"/>
              <p:nvPr/>
            </p:nvSpPr>
            <p:spPr>
              <a:xfrm>
                <a:off x="9004540" y="3712707"/>
                <a:ext cx="262693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dirty="0"/>
                  <a:t> ?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04F293B-A598-592E-7F72-678378B08A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4540" y="3712707"/>
                <a:ext cx="2626930" cy="646331"/>
              </a:xfrm>
              <a:prstGeom prst="rect">
                <a:avLst/>
              </a:prstGeom>
              <a:blipFill>
                <a:blip r:embed="rId4"/>
                <a:stretch>
                  <a:fillRect l="-1442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A5031C9-D9D7-F909-2DA8-17A1488FE980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7822126" y="3575287"/>
            <a:ext cx="1182414" cy="460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4887A04-1BA2-124B-B8B4-C62DC12E527F}"/>
              </a:ext>
            </a:extLst>
          </p:cNvPr>
          <p:cNvSpPr txBox="1"/>
          <p:nvPr/>
        </p:nvSpPr>
        <p:spPr>
          <a:xfrm>
            <a:off x="7822126" y="5887627"/>
            <a:ext cx="236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CB8362"/>
                </a:solidFill>
              </a:rPr>
              <a:t>THE CHAIN RULE</a:t>
            </a:r>
            <a:endParaRPr lang="en-US" dirty="0">
              <a:solidFill>
                <a:srgbClr val="CB836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243ADD-6874-52CA-9BAF-DF81D9DDFE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72B845-B9FE-4484-DFBA-D2E16E4D4B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4EA4F2-7237-5DFE-7A92-046F6DF204A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75808"/>
          <a:stretch/>
        </p:blipFill>
        <p:spPr>
          <a:xfrm>
            <a:off x="6363565" y="2687579"/>
            <a:ext cx="4373095" cy="96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497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C1A93D-E1B4-2E99-F2A4-A0C593AB7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688C30-6E4A-E9D0-3A36-18CBC87BE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5D37EF-6C9B-68AF-F9E3-2935CA90D2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2398"/>
          <a:stretch/>
        </p:blipFill>
        <p:spPr>
          <a:xfrm>
            <a:off x="6363565" y="2687579"/>
            <a:ext cx="4373095" cy="150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4914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FED545-FD74-EE6D-A1EC-2B870C87E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CEFB09-92C2-A39E-7C0A-A3AA240EF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5BE7E2-0723-5611-A4F9-A70E6E2A6D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9618"/>
          <a:stretch/>
        </p:blipFill>
        <p:spPr>
          <a:xfrm>
            <a:off x="6363565" y="2687578"/>
            <a:ext cx="4373095" cy="201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980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E639AE-1261-85E7-03C1-809B4B496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EEB46B-61C7-9846-2676-E22736253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8B88E8-0E66-A736-FC25-CF54DF3CD3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6850"/>
          <a:stretch/>
        </p:blipFill>
        <p:spPr>
          <a:xfrm>
            <a:off x="6363565" y="2687578"/>
            <a:ext cx="4373095" cy="252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4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1E1F3DF-CAB1-6893-85B8-6323290BD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0015AE-2A4D-FF8B-603C-6FBAEAB76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4B5801-B5FF-9FF7-EF52-C4AB83B20F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57"/>
          <a:stretch/>
        </p:blipFill>
        <p:spPr>
          <a:xfrm>
            <a:off x="6363565" y="2687578"/>
            <a:ext cx="4373095" cy="300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266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E6D945-0267-E4AC-A3F9-080048C84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47F053-CBF6-9832-E803-9EA632B0C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A3828E-BB6C-A96F-26F0-A47B35A249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279"/>
          <a:stretch/>
        </p:blipFill>
        <p:spPr>
          <a:xfrm>
            <a:off x="6363565" y="2687578"/>
            <a:ext cx="4373095" cy="354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869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949B07A7-1CE9-4940-08E7-A3A46C427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0382F4-E3AE-6AC9-CAF8-78B29B26B884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Multiclass classification problem (discrete classes, &gt;2 possible values)</a:t>
            </a:r>
          </a:p>
          <a:p>
            <a:r>
              <a:rPr lang="en-US" dirty="0"/>
              <a:t>Convolutional network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3731F4-9539-91CB-612F-FD04B6BAB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Music genre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6731212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5E5D3F-EB50-6501-F74B-188D35EEF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1C937AE-6ABE-C06D-B81B-1B22488CF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74126E8-76C3-4E50-C528-664D1E795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3565" y="2687578"/>
            <a:ext cx="4373095" cy="39935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5AF7A81-6B4C-299E-58E4-EADB9ED430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6970" y="2708008"/>
            <a:ext cx="2779380" cy="107510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F981D93-14A9-270A-A00E-5650799AF98D}"/>
              </a:ext>
            </a:extLst>
          </p:cNvPr>
          <p:cNvSpPr/>
          <p:nvPr/>
        </p:nvSpPr>
        <p:spPr>
          <a:xfrm>
            <a:off x="3889308" y="6112636"/>
            <a:ext cx="2211639" cy="348340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15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A29C3D-F3C7-E600-4671-4402456EB2AF}"/>
              </a:ext>
            </a:extLst>
          </p:cNvPr>
          <p:cNvSpPr/>
          <p:nvPr/>
        </p:nvSpPr>
        <p:spPr>
          <a:xfrm>
            <a:off x="11124835" y="2954903"/>
            <a:ext cx="409903" cy="765105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DDBA48-E939-9319-D67F-11B85382F409}"/>
              </a:ext>
            </a:extLst>
          </p:cNvPr>
          <p:cNvSpPr/>
          <p:nvPr/>
        </p:nvSpPr>
        <p:spPr>
          <a:xfrm>
            <a:off x="3760835" y="5296838"/>
            <a:ext cx="2211639" cy="348340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74346A-E1FC-6D56-E722-973A74F2F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A6E659-E47E-75C4-C825-A65EC53E7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127C37D-E5BD-6174-ED42-D060C74E5F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3565" y="2687578"/>
            <a:ext cx="4373095" cy="399352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2714F36-4DE3-F552-4B24-FDB91A056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3731" y="3045880"/>
            <a:ext cx="1645857" cy="122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9455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00753" y="2954903"/>
            <a:ext cx="25889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C52F85-6FB1-4457-C45A-C0E918DC1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6D580E-6B65-672E-3218-30E3371A7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952" y="2974092"/>
            <a:ext cx="1747107" cy="342049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01139BC-1A9D-9DD0-FE6F-3BFD74820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3565" y="2687578"/>
            <a:ext cx="4373095" cy="399352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C43DDF-46C8-28FD-B354-3C9BD254D2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6827" y="2954903"/>
            <a:ext cx="1899665" cy="138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3709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3351D-5562-5524-2950-DD4CA61BA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calculus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D75AB2-1CD3-157B-193B-0E9A1E7C0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251" y="2871951"/>
            <a:ext cx="1765300" cy="2197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74AD6D-4787-A67D-98D1-B2B249BE6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362" y="2471682"/>
            <a:ext cx="2374900" cy="330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BDB5F6-68B0-AA33-C6E3-18320C8ACCC5}"/>
              </a:ext>
            </a:extLst>
          </p:cNvPr>
          <p:cNvSpPr txBox="1"/>
          <p:nvPr/>
        </p:nvSpPr>
        <p:spPr>
          <a:xfrm>
            <a:off x="914400" y="1839310"/>
            <a:ext cx="334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Scalar function </a:t>
            </a:r>
            <a:r>
              <a:rPr lang="en-US" i="1" dirty="0"/>
              <a:t>f[]</a:t>
            </a:r>
            <a:r>
              <a:rPr lang="en-US" dirty="0"/>
              <a:t> of a vector  </a:t>
            </a:r>
            <a:r>
              <a:rPr lang="en-US" b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5084134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9AFE-8599-A105-AEF1-01822CDE6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calculus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6B2490-B9CC-3EB5-05B7-9BA31A7C0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300" y="3373384"/>
            <a:ext cx="3310832" cy="1714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F93597-C1D0-FF85-1D48-45EDE9B61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010" y="2933481"/>
            <a:ext cx="3832025" cy="2594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141E34-9CE7-8933-F511-872718F72893}"/>
              </a:ext>
            </a:extLst>
          </p:cNvPr>
          <p:cNvSpPr txBox="1"/>
          <p:nvPr/>
        </p:nvSpPr>
        <p:spPr>
          <a:xfrm>
            <a:off x="935638" y="21009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Scalar function </a:t>
            </a:r>
            <a:r>
              <a:rPr lang="en-US" i="1" dirty="0"/>
              <a:t>f[]</a:t>
            </a:r>
            <a:r>
              <a:rPr lang="en-US" dirty="0"/>
              <a:t> of a matrix  </a:t>
            </a:r>
            <a:r>
              <a:rPr lang="en-US" b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129100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9141E34-9CE7-8933-F511-872718F72893}"/>
              </a:ext>
            </a:extLst>
          </p:cNvPr>
          <p:cNvSpPr txBox="1"/>
          <p:nvPr/>
        </p:nvSpPr>
        <p:spPr>
          <a:xfrm>
            <a:off x="935638" y="21009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Vector function </a:t>
            </a:r>
            <a:r>
              <a:rPr lang="en-US" b="1" dirty="0"/>
              <a:t>f[] </a:t>
            </a:r>
            <a:r>
              <a:rPr lang="en-US" dirty="0"/>
              <a:t>of vector </a:t>
            </a:r>
            <a:r>
              <a:rPr lang="en-US" b="1" dirty="0"/>
              <a:t>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DC461A2-D1B7-0E08-C8A8-0D6EBF0E9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Matrix calculus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91A1D7-C102-BC90-C6B5-7A8B861E0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85" y="2871951"/>
            <a:ext cx="1765300" cy="2197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6A1EB3-4D30-7A8D-8DE4-2158DD6DC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9084"/>
            <a:ext cx="1701800" cy="1651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49CC81-A381-423C-0ABE-51E35F1A7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4604" y="2895072"/>
            <a:ext cx="4502122" cy="244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706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E0A-0A53-478E-E528-5BA6941A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and 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8474-45F9-F6FB-112B-94C6D17AF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21" t="65935" r="-4212" b="19484"/>
          <a:stretch/>
        </p:blipFill>
        <p:spPr>
          <a:xfrm>
            <a:off x="2302422" y="2721979"/>
            <a:ext cx="2455479" cy="6446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292B73-6EEA-8DE7-9BA4-6E4C3D66AFCD}"/>
              </a:ext>
            </a:extLst>
          </p:cNvPr>
          <p:cNvSpPr txBox="1"/>
          <p:nvPr/>
        </p:nvSpPr>
        <p:spPr>
          <a:xfrm>
            <a:off x="1534510" y="2017986"/>
            <a:ext cx="1872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Scalar derivatives: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D96DE3A-BC0D-1DB7-70F6-4DEB8F8B9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048" y="2616778"/>
            <a:ext cx="4442153" cy="81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7197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E0A-0A53-478E-E528-5BA6941A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and 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8474-45F9-F6FB-112B-94C6D17AF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21" t="65935" r="-4212" b="19484"/>
          <a:stretch/>
        </p:blipFill>
        <p:spPr>
          <a:xfrm>
            <a:off x="2302422" y="2721979"/>
            <a:ext cx="2455479" cy="6446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3D9804-4CD6-9F3F-99F3-30D393062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234" b="10279"/>
          <a:stretch/>
        </p:blipFill>
        <p:spPr>
          <a:xfrm>
            <a:off x="2039665" y="4562381"/>
            <a:ext cx="3178041" cy="6446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292B73-6EEA-8DE7-9BA4-6E4C3D66AFCD}"/>
              </a:ext>
            </a:extLst>
          </p:cNvPr>
          <p:cNvSpPr txBox="1"/>
          <p:nvPr/>
        </p:nvSpPr>
        <p:spPr>
          <a:xfrm>
            <a:off x="1534510" y="2017986"/>
            <a:ext cx="1872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Scalar derivatives: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345372-0619-A1FF-D624-FBA1BC70A1E0}"/>
              </a:ext>
            </a:extLst>
          </p:cNvPr>
          <p:cNvSpPr txBox="1"/>
          <p:nvPr/>
        </p:nvSpPr>
        <p:spPr>
          <a:xfrm>
            <a:off x="1534510" y="3917741"/>
            <a:ext cx="1931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Matrix derivatives:</a:t>
            </a:r>
          </a:p>
        </p:txBody>
      </p:sp>
      <p:pic>
        <p:nvPicPr>
          <p:cNvPr id="18" name="Content Placeholder 3">
            <a:extLst>
              <a:ext uri="{FF2B5EF4-FFF2-40B4-BE49-F238E27FC236}">
                <a16:creationId xmlns:a16="http://schemas.microsoft.com/office/drawing/2014/main" id="{2B0E8D9B-CF6F-39DD-519D-66C9C7A5BC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96000" y="4366635"/>
            <a:ext cx="5011464" cy="8404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96DE3A-BC0D-1DB7-70F6-4DEB8F8B97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5048" y="2616778"/>
            <a:ext cx="4442153" cy="81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0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E0A-0A53-478E-E528-5BA6941A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and 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8474-45F9-F6FB-112B-94C6D17AF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21" t="65935" r="-4212" b="19484"/>
          <a:stretch/>
        </p:blipFill>
        <p:spPr>
          <a:xfrm>
            <a:off x="2302422" y="2721979"/>
            <a:ext cx="2455479" cy="6446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3D9804-4CD6-9F3F-99F3-30D393062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234" b="10279"/>
          <a:stretch/>
        </p:blipFill>
        <p:spPr>
          <a:xfrm>
            <a:off x="2039665" y="4562381"/>
            <a:ext cx="3178041" cy="6446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292B73-6EEA-8DE7-9BA4-6E4C3D66AFCD}"/>
              </a:ext>
            </a:extLst>
          </p:cNvPr>
          <p:cNvSpPr txBox="1"/>
          <p:nvPr/>
        </p:nvSpPr>
        <p:spPr>
          <a:xfrm>
            <a:off x="1534510" y="2017986"/>
            <a:ext cx="1872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Scalar derivatives: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345372-0619-A1FF-D624-FBA1BC70A1E0}"/>
              </a:ext>
            </a:extLst>
          </p:cNvPr>
          <p:cNvSpPr txBox="1"/>
          <p:nvPr/>
        </p:nvSpPr>
        <p:spPr>
          <a:xfrm>
            <a:off x="1534510" y="3917741"/>
            <a:ext cx="1931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Matrix derivatives: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E05A88-6C64-D6F3-5C91-0BA617251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1409" y="2457824"/>
            <a:ext cx="4864756" cy="10170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B48DF6-FD4E-5AA4-E973-0C0AAB33FE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1409" y="4287073"/>
            <a:ext cx="4559957" cy="87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172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EB2D8-A83B-06E6-FC97-7FA493AC6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Homework: (keeners only)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6ED43-79E2-CB77-50D3-1BB92F0A8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Consider function: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Can write as:</a:t>
            </a:r>
          </a:p>
          <a:p>
            <a:endParaRPr lang="en-US" dirty="0"/>
          </a:p>
          <a:p>
            <a:r>
              <a:rPr lang="en-US" dirty="0"/>
              <a:t>Now calculate: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Write final expression as a matrix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7AB7C6-3C9E-F71E-BA91-02F7076CC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651" y="1840405"/>
            <a:ext cx="14351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1EF82A-93B8-4C0F-BDB2-B8BCA93B22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941" y="1481958"/>
            <a:ext cx="1407253" cy="17514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2DEEAE-745B-42E6-68C7-1DBA74F824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2984" y="1752053"/>
            <a:ext cx="1366351" cy="13255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3F8E3E-1123-F402-2B0D-3FD9BF8E5B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2651" y="2854621"/>
            <a:ext cx="2375558" cy="9018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3464CE-0AA9-B09E-2FD3-AA2A56D9C7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9073" y="3830025"/>
            <a:ext cx="3393854" cy="184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945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 dataset of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/>
              <a:t> pairs of input/output examples: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D18362"/>
                </a:solidFill>
              </a:rPr>
              <a:t>Loss function </a:t>
            </a:r>
            <a:r>
              <a:rPr lang="en-US" dirty="0"/>
              <a:t>or</a:t>
            </a:r>
            <a:r>
              <a:rPr lang="en-US" dirty="0">
                <a:solidFill>
                  <a:srgbClr val="D18362"/>
                </a:solidFill>
              </a:rPr>
              <a:t> cost function </a:t>
            </a:r>
            <a:r>
              <a:rPr lang="en-US" dirty="0"/>
              <a:t>measures how bad model is: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or for short: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213AD1-BB85-D32F-5939-00AE24C4F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364" y="2361635"/>
            <a:ext cx="2044700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64D6ED-2B64-2314-F230-4BB6656EC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864" y="5078069"/>
            <a:ext cx="9017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25C9C0-F7EB-03BC-B7DB-A54E81C07478}"/>
              </a:ext>
            </a:extLst>
          </p:cNvPr>
          <p:cNvCxnSpPr>
            <a:cxnSpLocks/>
          </p:cNvCxnSpPr>
          <p:nvPr/>
        </p:nvCxnSpPr>
        <p:spPr>
          <a:xfrm flipH="1">
            <a:off x="6553200" y="5315818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8B7488-223B-FEFB-F91E-C590B5B9FE04}"/>
              </a:ext>
            </a:extLst>
          </p:cNvPr>
          <p:cNvSpPr txBox="1"/>
          <p:nvPr/>
        </p:nvSpPr>
        <p:spPr>
          <a:xfrm>
            <a:off x="8263782" y="5145053"/>
            <a:ext cx="3471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Returns a scalar that is smaller when model maps inputs to outputs better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E89E66-ECD8-582C-F1BD-73D9BF48B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3950" y="3872395"/>
            <a:ext cx="48641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569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>
                <a:solidFill>
                  <a:srgbClr val="CB8362"/>
                </a:solidFill>
              </a:rPr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2324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ACBE3-379A-B4E0-0FDC-7EEE7067A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1: Computing gradients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6BF23E-D9C8-29F6-7592-288027CA4D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513" y="1690688"/>
            <a:ext cx="8759521" cy="285246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E8FD55-ED63-0E25-2587-8C1AE6AC8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105" y="5013765"/>
            <a:ext cx="2384405" cy="136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573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D6D6E9-F1A2-BB1C-6933-E9AB1D88E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102" y="4970972"/>
            <a:ext cx="5597616" cy="3665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49472D-7186-1117-C389-E639AB0E2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1:  Computing gradients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E3BC1F-9DE9-7EC0-5801-7057969F6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23202" y="3362667"/>
            <a:ext cx="4349298" cy="9808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8EE9C0-050E-C862-8540-CB65303CA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411" y="1975986"/>
            <a:ext cx="4795126" cy="10402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9D670E-7A3F-5192-C397-DC66DC70B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052" y="5896856"/>
            <a:ext cx="3398199" cy="8322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25CE68-19CE-7AEC-DE94-7351724F46D4}"/>
              </a:ext>
            </a:extLst>
          </p:cNvPr>
          <p:cNvSpPr txBox="1"/>
          <p:nvPr/>
        </p:nvSpPr>
        <p:spPr>
          <a:xfrm>
            <a:off x="838200" y="2278761"/>
            <a:ext cx="508184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Loss: sum of individual terms: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SGD Algorithm: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Parameters: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Need to compute gradients</a:t>
            </a:r>
          </a:p>
        </p:txBody>
      </p:sp>
    </p:spTree>
    <p:extLst>
      <p:ext uri="{BB962C8B-B14F-4D97-AF65-F5344CB8AC3E}">
        <p14:creationId xmlns:p14="http://schemas.microsoft.com/office/powerpoint/2010/main" val="15759018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97E72-22DC-EBA4-FCF1-760FDBC85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to compute gradient efficiently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89CFB-3304-5C46-A505-7288AF8E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>
                <a:solidFill>
                  <a:srgbClr val="CB8362"/>
                </a:solidFill>
              </a:rPr>
              <a:t>Backpropation</a:t>
            </a:r>
            <a:r>
              <a:rPr lang="en-US" dirty="0">
                <a:solidFill>
                  <a:srgbClr val="CB8362"/>
                </a:solidFill>
              </a:rPr>
              <a:t> algorithm</a:t>
            </a:r>
            <a:r>
              <a:rPr lang="en-US" dirty="0"/>
              <a:t>”</a:t>
            </a:r>
          </a:p>
          <a:p>
            <a:r>
              <a:rPr lang="en-US" dirty="0" err="1"/>
              <a:t>Rumelhart</a:t>
            </a:r>
            <a:r>
              <a:rPr lang="en-US" dirty="0"/>
              <a:t>, Hinton, and Williams (1986)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5229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ACBE3-379A-B4E0-0FDC-7EEE7067A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intuition #1:  </a:t>
            </a:r>
            <a:r>
              <a:rPr lang="en-US" dirty="0">
                <a:solidFill>
                  <a:srgbClr val="CB8362"/>
                </a:solidFill>
              </a:rPr>
              <a:t>the forward pass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6BF23E-D9C8-29F6-7592-288027CA4D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513" y="1690688"/>
            <a:ext cx="8759521" cy="2852460"/>
          </a:xfr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DE0D64C-95BC-0065-1820-26875649676F}"/>
              </a:ext>
            </a:extLst>
          </p:cNvPr>
          <p:cNvSpPr txBox="1">
            <a:spLocks/>
          </p:cNvSpPr>
          <p:nvPr/>
        </p:nvSpPr>
        <p:spPr>
          <a:xfrm>
            <a:off x="838200" y="51673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Orange weight multiplies activation (</a:t>
            </a:r>
            <a:r>
              <a:rPr lang="en-US" sz="2400" dirty="0" err="1">
                <a:latin typeface="+mn-lt"/>
              </a:rPr>
              <a:t>ReLU</a:t>
            </a:r>
            <a:r>
              <a:rPr lang="en-US" sz="2400" dirty="0">
                <a:latin typeface="+mn-lt"/>
              </a:rPr>
              <a:t> output) in previous layer  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We want to know how change in orange weight affects loss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If we double activation in previous layer, weight will have twice the effect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Conclusion: </a:t>
            </a:r>
            <a:r>
              <a:rPr lang="en-US" sz="2400" dirty="0">
                <a:solidFill>
                  <a:srgbClr val="CB8362"/>
                </a:solidFill>
                <a:latin typeface="+mn-lt"/>
              </a:rPr>
              <a:t>we need to know the activations at each layer.</a:t>
            </a:r>
          </a:p>
        </p:txBody>
      </p:sp>
    </p:spTree>
    <p:extLst>
      <p:ext uri="{BB962C8B-B14F-4D97-AF65-F5344CB8AC3E}">
        <p14:creationId xmlns:p14="http://schemas.microsoft.com/office/powerpoint/2010/main" val="5120059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EA7510-0613-8107-03A5-D80F75B56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18" b="65585"/>
          <a:stretch/>
        </p:blipFill>
        <p:spPr>
          <a:xfrm>
            <a:off x="1818290" y="1587061"/>
            <a:ext cx="9049412" cy="253299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DAA4EC5-D538-63F0-A857-537AC30959EE}"/>
              </a:ext>
            </a:extLst>
          </p:cNvPr>
          <p:cNvSpPr txBox="1">
            <a:spLocks/>
          </p:cNvSpPr>
          <p:nvPr/>
        </p:nvSpPr>
        <p:spPr>
          <a:xfrm>
            <a:off x="838200" y="4124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BackProp</a:t>
            </a:r>
            <a:r>
              <a:rPr lang="en-US" dirty="0"/>
              <a:t> intuition #2: </a:t>
            </a:r>
            <a:r>
              <a:rPr lang="en-US" dirty="0">
                <a:solidFill>
                  <a:srgbClr val="CB8362"/>
                </a:solidFill>
              </a:rPr>
              <a:t>the backward pass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915C61-42F5-C682-93CB-ACEC2E868153}"/>
              </a:ext>
            </a:extLst>
          </p:cNvPr>
          <p:cNvSpPr txBox="1"/>
          <p:nvPr/>
        </p:nvSpPr>
        <p:spPr>
          <a:xfrm>
            <a:off x="3140162" y="5024798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effectLst/>
                <a:latin typeface="Times New Roman" panose="02020603050405020304" pitchFamily="18" charset="0"/>
              </a:rPr>
              <a:t>To calculate how a small change in a weight or bias feeding into hidden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modifies the loss, we need to know:</a:t>
            </a:r>
            <a:br>
              <a:rPr lang="en-CA" dirty="0">
                <a:effectLst/>
                <a:latin typeface="Times New Roman" panose="02020603050405020304" pitchFamily="18" charset="0"/>
              </a:rPr>
            </a:b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changes the model output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f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model output changes the loss </a:t>
            </a:r>
            <a:r>
              <a:rPr lang="en-CA" i="1" dirty="0">
                <a:effectLst/>
                <a:latin typeface="Times New Roman" panose="02020603050405020304" pitchFamily="18" charset="0"/>
              </a:rPr>
              <a:t>l</a:t>
            </a:r>
            <a:endParaRPr lang="en-CA" dirty="0">
              <a:effectLst/>
              <a:latin typeface="Times New Roman" panose="02020603050405020304" pitchFamily="18" charset="0"/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C7DAC64-CD58-7CBB-DA37-5EF27658DF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9642"/>
          <a:stretch/>
        </p:blipFill>
        <p:spPr>
          <a:xfrm>
            <a:off x="1451050" y="4120055"/>
            <a:ext cx="9987850" cy="66215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6E8322-1522-12E4-E759-6D7D3B12C7AF}"/>
              </a:ext>
            </a:extLst>
          </p:cNvPr>
          <p:cNvSpPr/>
          <p:nvPr/>
        </p:nvSpPr>
        <p:spPr>
          <a:xfrm>
            <a:off x="1923393" y="1587061"/>
            <a:ext cx="7312769" cy="262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1137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EA7510-0613-8107-03A5-D80F75B56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18" t="33989" b="31596"/>
          <a:stretch/>
        </p:blipFill>
        <p:spPr>
          <a:xfrm>
            <a:off x="1818290" y="1587061"/>
            <a:ext cx="9049412" cy="253299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DAA4EC5-D538-63F0-A857-537AC30959EE}"/>
              </a:ext>
            </a:extLst>
          </p:cNvPr>
          <p:cNvSpPr txBox="1">
            <a:spLocks/>
          </p:cNvSpPr>
          <p:nvPr/>
        </p:nvSpPr>
        <p:spPr>
          <a:xfrm>
            <a:off x="838200" y="4124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BackProp</a:t>
            </a:r>
            <a:r>
              <a:rPr lang="en-US" dirty="0"/>
              <a:t> intuition #2: </a:t>
            </a:r>
            <a:r>
              <a:rPr lang="en-US" dirty="0">
                <a:solidFill>
                  <a:srgbClr val="CB8362"/>
                </a:solidFill>
              </a:rPr>
              <a:t>the backward pass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224750-E412-F4AF-F858-3BE2B8BA38DD}"/>
              </a:ext>
            </a:extLst>
          </p:cNvPr>
          <p:cNvSpPr txBox="1"/>
          <p:nvPr/>
        </p:nvSpPr>
        <p:spPr>
          <a:xfrm>
            <a:off x="3396975" y="5002924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effectLst/>
                <a:latin typeface="Times New Roman" panose="02020603050405020304" pitchFamily="18" charset="0"/>
              </a:rPr>
              <a:t>To calculate how a small change in a weight or bias feeding into hidden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r>
              <a:rPr lang="en-CA" dirty="0">
                <a:effectLst/>
                <a:latin typeface="Times New Roman" panose="02020603050405020304" pitchFamily="18" charset="0"/>
              </a:rPr>
              <a:t> modifies the loss, we need to know:</a:t>
            </a:r>
          </a:p>
          <a:p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r>
              <a:rPr lang="en-CA" dirty="0">
                <a:effectLst/>
                <a:latin typeface="Times New Roman" panose="02020603050405020304" pitchFamily="18" charset="0"/>
              </a:rPr>
              <a:t> affects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changes the model output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this output changes the loss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4A2E2800-AB40-0DC3-46D3-5C0B7EC1E4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9642"/>
          <a:stretch/>
        </p:blipFill>
        <p:spPr>
          <a:xfrm>
            <a:off x="1451050" y="4120055"/>
            <a:ext cx="9987850" cy="66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7916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EA7510-0613-8107-03A5-D80F75B56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18" t="67673" b="-2088"/>
          <a:stretch/>
        </p:blipFill>
        <p:spPr>
          <a:xfrm>
            <a:off x="1818290" y="1587061"/>
            <a:ext cx="9049412" cy="253299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DAA4EC5-D538-63F0-A857-537AC30959EE}"/>
              </a:ext>
            </a:extLst>
          </p:cNvPr>
          <p:cNvSpPr txBox="1">
            <a:spLocks/>
          </p:cNvSpPr>
          <p:nvPr/>
        </p:nvSpPr>
        <p:spPr>
          <a:xfrm>
            <a:off x="838200" y="4124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BackProp</a:t>
            </a:r>
            <a:r>
              <a:rPr lang="en-US" dirty="0"/>
              <a:t> intuition #2: </a:t>
            </a:r>
            <a:r>
              <a:rPr lang="en-US" dirty="0">
                <a:solidFill>
                  <a:srgbClr val="CB8362"/>
                </a:solidFill>
              </a:rPr>
              <a:t>the backward pass</a:t>
            </a:r>
            <a:endParaRPr lang="en-US" dirty="0"/>
          </a:p>
        </p:txBody>
      </p: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7EFC7CE1-AB76-276F-FD72-FF3597E22A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9642"/>
          <a:stretch/>
        </p:blipFill>
        <p:spPr>
          <a:xfrm>
            <a:off x="1451050" y="4120055"/>
            <a:ext cx="9987850" cy="6621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0730E4-9498-C9FE-3D9D-8C7908AAFBC8}"/>
              </a:ext>
            </a:extLst>
          </p:cNvPr>
          <p:cNvSpPr txBox="1"/>
          <p:nvPr/>
        </p:nvSpPr>
        <p:spPr>
          <a:xfrm>
            <a:off x="3478923" y="4856230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effectLst/>
                <a:latin typeface="Times New Roman" panose="02020603050405020304" pitchFamily="18" charset="0"/>
              </a:rPr>
              <a:t>To calculate how a small change in a weight or bias feeding into hidden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1</a:t>
            </a:r>
            <a:r>
              <a:rPr lang="en-CA" dirty="0">
                <a:effectLst/>
                <a:latin typeface="Times New Roman" panose="02020603050405020304" pitchFamily="18" charset="0"/>
              </a:rPr>
              <a:t> modifies the loss, we need to know:</a:t>
            </a:r>
          </a:p>
          <a:p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1</a:t>
            </a:r>
            <a:r>
              <a:rPr lang="en-CA" dirty="0">
                <a:effectLst/>
                <a:latin typeface="Times New Roman" panose="02020603050405020304" pitchFamily="18" charset="0"/>
              </a:rPr>
              <a:t> affects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r>
              <a:rPr lang="en-CA" dirty="0">
                <a:effectLst/>
                <a:latin typeface="Times New Roman" panose="02020603050405020304" pitchFamily="18" charset="0"/>
              </a:rPr>
              <a:t> affects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changes the model output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the model output changes the loss</a:t>
            </a:r>
          </a:p>
        </p:txBody>
      </p:sp>
    </p:spTree>
    <p:extLst>
      <p:ext uri="{BB962C8B-B14F-4D97-AF65-F5344CB8AC3E}">
        <p14:creationId xmlns:p14="http://schemas.microsoft.com/office/powerpoint/2010/main" val="26601877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>
                <a:solidFill>
                  <a:srgbClr val="CB8362"/>
                </a:solidFill>
              </a:rPr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5132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forward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2E429383-D080-3282-EE9D-794D9FE81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</p:spTree>
    <p:extLst>
      <p:ext uri="{BB962C8B-B14F-4D97-AF65-F5344CB8AC3E}">
        <p14:creationId xmlns:p14="http://schemas.microsoft.com/office/powerpoint/2010/main" val="308342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F4B86-4F4B-087A-1794-C2F285F4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60D8C2-577C-654C-D8CA-D35099191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6716" y="1385611"/>
            <a:ext cx="7438567" cy="3452258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53A766-D0A2-3B62-52F1-0A6907AB3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0643" y="5261957"/>
            <a:ext cx="2384405" cy="136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0210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forward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ED8C7F87-327E-9608-C95E-2A7093057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</p:txBody>
      </p:sp>
    </p:spTree>
    <p:extLst>
      <p:ext uri="{BB962C8B-B14F-4D97-AF65-F5344CB8AC3E}">
        <p14:creationId xmlns:p14="http://schemas.microsoft.com/office/powerpoint/2010/main" val="41531257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>
                <a:solidFill>
                  <a:srgbClr val="CB8362"/>
                </a:solidFill>
              </a:rPr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323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4624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D210D3D-69BF-BF10-9CF5-0FAA8163ABD8}"/>
              </a:ext>
            </a:extLst>
          </p:cNvPr>
          <p:cNvSpPr/>
          <p:nvPr/>
        </p:nvSpPr>
        <p:spPr>
          <a:xfrm>
            <a:off x="7830207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828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E349E-1E3C-2743-BF2E-2A913B9DA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Yikes!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B14BA-70A2-4CB4-9A10-EC2DDF0F2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Quite similar to: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45C277-7326-63D4-8052-A7ABA19FA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278" y="2803606"/>
            <a:ext cx="3729202" cy="625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07CB3D-BCDE-52FA-6DF6-4E353CD6E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142" y="4627057"/>
            <a:ext cx="3845473" cy="69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8621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530BAD8-B632-DBC3-C052-B123401D95A9}"/>
              </a:ext>
            </a:extLst>
          </p:cNvPr>
          <p:cNvSpPr/>
          <p:nvPr/>
        </p:nvSpPr>
        <p:spPr>
          <a:xfrm>
            <a:off x="7977352" y="3248423"/>
            <a:ext cx="392933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867CF5-5E51-A915-96B4-DF9E55BFDF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4426" y="3328330"/>
            <a:ext cx="3729202" cy="62539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D210D3D-69BF-BF10-9CF5-0FAA8163ABD8}"/>
              </a:ext>
            </a:extLst>
          </p:cNvPr>
          <p:cNvSpPr/>
          <p:nvPr/>
        </p:nvSpPr>
        <p:spPr>
          <a:xfrm>
            <a:off x="7830207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631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FE49D5-E34C-A20F-0567-3437FA45DC27}"/>
              </a:ext>
            </a:extLst>
          </p:cNvPr>
          <p:cNvSpPr/>
          <p:nvPr/>
        </p:nvSpPr>
        <p:spPr>
          <a:xfrm>
            <a:off x="7283669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735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060EE-943F-F1FF-9E01-47A25B22A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 of </a:t>
            </a:r>
            <a:r>
              <a:rPr lang="en-US" dirty="0" err="1"/>
              <a:t>ReLU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EF3CE6-B4FC-EF41-57A0-87D02D0EC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7269" y="2110265"/>
            <a:ext cx="5328745" cy="3919024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86EE84-5FE5-08D0-EE1F-C39D1EC85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232" y="3429000"/>
            <a:ext cx="1447800" cy="469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5380B3-F205-3CD0-60E7-886056ACCCE6}"/>
              </a:ext>
            </a:extLst>
          </p:cNvPr>
          <p:cNvSpPr txBox="1"/>
          <p:nvPr/>
        </p:nvSpPr>
        <p:spPr>
          <a:xfrm>
            <a:off x="7667506" y="4143915"/>
            <a:ext cx="2674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/>
              <a:t>“Indicator function”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455288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92B01-D03F-2043-E887-00026AAF8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 of RELU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42C385-6DDE-FB35-7444-343F55B09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70" y="2329514"/>
            <a:ext cx="27051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D5F017-A643-B10C-DC27-276298CD7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463" y="1690688"/>
            <a:ext cx="1452611" cy="13585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3CA4AD-8502-0507-7465-28F1B33E35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4222" y="1652611"/>
            <a:ext cx="1600207" cy="15074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86B2F5-DB0F-2045-E1C0-F3F0F43C60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334" y="3908140"/>
            <a:ext cx="3048797" cy="13255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42F92C4-7890-B679-2CFB-7AAAF34E3471}"/>
              </a:ext>
            </a:extLst>
          </p:cNvPr>
          <p:cNvSpPr txBox="1"/>
          <p:nvPr/>
        </p:nvSpPr>
        <p:spPr>
          <a:xfrm>
            <a:off x="445711" y="1714196"/>
            <a:ext cx="2588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Consider: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172F62-1A0C-38C1-FA0B-9E2DA6B5DE0C}"/>
              </a:ext>
            </a:extLst>
          </p:cNvPr>
          <p:cNvSpPr txBox="1"/>
          <p:nvPr/>
        </p:nvSpPr>
        <p:spPr>
          <a:xfrm>
            <a:off x="5002275" y="1561703"/>
            <a:ext cx="2588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8C3171-7351-EE9E-2A3E-CACF50AFBE62}"/>
              </a:ext>
            </a:extLst>
          </p:cNvPr>
          <p:cNvSpPr txBox="1"/>
          <p:nvPr/>
        </p:nvSpPr>
        <p:spPr>
          <a:xfrm>
            <a:off x="445710" y="3348112"/>
            <a:ext cx="3243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We could equivalently write: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357F9B-DC25-3814-23EA-763D7BC4B407}"/>
              </a:ext>
            </a:extLst>
          </p:cNvPr>
          <p:cNvSpPr txBox="1"/>
          <p:nvPr/>
        </p:nvSpPr>
        <p:spPr>
          <a:xfrm>
            <a:off x="4347839" y="3342391"/>
            <a:ext cx="3243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Taking the derivative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A122474-D679-BF86-4913-A21CFB29AD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431"/>
          <a:stretch/>
        </p:blipFill>
        <p:spPr>
          <a:xfrm>
            <a:off x="7472855" y="3931985"/>
            <a:ext cx="4310039" cy="116997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A41C959-A0FD-1A90-89D7-95F19E339D8A}"/>
              </a:ext>
            </a:extLst>
          </p:cNvPr>
          <p:cNvSpPr txBox="1"/>
          <p:nvPr/>
        </p:nvSpPr>
        <p:spPr>
          <a:xfrm>
            <a:off x="4540801" y="5528007"/>
            <a:ext cx="519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We can equivalently pointwise multiply by diagonal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09CCD9C-4FE0-3879-A59B-2BD21628CD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5415" y="6088439"/>
            <a:ext cx="1879600" cy="4699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DFFEAC1-E8DA-3FB7-8360-552AC44977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3129" y="3944324"/>
            <a:ext cx="2008963" cy="116550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E3A8A31-81B9-D678-AC81-E29019D220F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8773"/>
          <a:stretch/>
        </p:blipFill>
        <p:spPr>
          <a:xfrm>
            <a:off x="4540801" y="3939858"/>
            <a:ext cx="812328" cy="116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803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FE49D5-E34C-A20F-0567-3437FA45DC27}"/>
              </a:ext>
            </a:extLst>
          </p:cNvPr>
          <p:cNvSpPr/>
          <p:nvPr/>
        </p:nvSpPr>
        <p:spPr>
          <a:xfrm>
            <a:off x="7283669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07013E-B35D-39CD-E392-1A6B85DA12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8427" y="3472028"/>
            <a:ext cx="1574800" cy="469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1E35A4D-A70A-DA2F-D4F7-7C79A1001EC0}"/>
              </a:ext>
            </a:extLst>
          </p:cNvPr>
          <p:cNvSpPr/>
          <p:nvPr/>
        </p:nvSpPr>
        <p:spPr>
          <a:xfrm>
            <a:off x="9585434" y="3248423"/>
            <a:ext cx="2153089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45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D6D6E9-F1A2-BB1C-6933-E9AB1D88E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102" y="4970972"/>
            <a:ext cx="5597616" cy="3665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49472D-7186-1117-C389-E639AB0E2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1:  Computing gradients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E3BC1F-9DE9-7EC0-5801-7057969F6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23202" y="3362667"/>
            <a:ext cx="4349298" cy="9808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8EE9C0-050E-C862-8540-CB65303CA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411" y="1975986"/>
            <a:ext cx="4795126" cy="10402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9D670E-7A3F-5192-C397-DC66DC70B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052" y="5896856"/>
            <a:ext cx="3398199" cy="8322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25CE68-19CE-7AEC-DE94-7351724F46D4}"/>
              </a:ext>
            </a:extLst>
          </p:cNvPr>
          <p:cNvSpPr txBox="1"/>
          <p:nvPr/>
        </p:nvSpPr>
        <p:spPr>
          <a:xfrm>
            <a:off x="838200" y="2278761"/>
            <a:ext cx="508184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Loss: sum of individual terms: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SGD Algorithm: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Parameters: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Need to compute gradients</a:t>
            </a:r>
          </a:p>
        </p:txBody>
      </p:sp>
    </p:spTree>
    <p:extLst>
      <p:ext uri="{BB962C8B-B14F-4D97-AF65-F5344CB8AC3E}">
        <p14:creationId xmlns:p14="http://schemas.microsoft.com/office/powerpoint/2010/main" val="264341952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F02B4F-F7E0-4312-91AD-5CB08F4A6B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3917" y="3839036"/>
            <a:ext cx="3525334" cy="21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95978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8BCE8A9-A748-5FD0-7478-7F85D507B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2" y="3874021"/>
            <a:ext cx="3549804" cy="203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426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1910A99-E83F-D592-A40D-A54A28C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16445"/>
            <a:ext cx="7772400" cy="214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1314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044C073A-146D-862B-5FDA-519F3EF3B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740" y="1510535"/>
            <a:ext cx="8544520" cy="3609081"/>
          </a:xfrm>
          <a:prstGeom prst="rect">
            <a:avLst/>
          </a:prstGeom>
        </p:spPr>
      </p:pic>
      <p:pic>
        <p:nvPicPr>
          <p:cNvPr id="7" name="Picture 6" descr="Text, whiteboard&#10;&#10;Description automatically generated">
            <a:extLst>
              <a:ext uri="{FF2B5EF4-FFF2-40B4-BE49-F238E27FC236}">
                <a16:creationId xmlns:a16="http://schemas.microsoft.com/office/drawing/2014/main" id="{8F094180-69ED-B221-AC13-90EE673D4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326" y="5213131"/>
            <a:ext cx="1985347" cy="147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0982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DC82A-0F76-8358-F7B3-20B14A87D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14AA8-9839-EC7D-48A4-5C8C9EF74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Extremely efficient</a:t>
            </a:r>
          </a:p>
          <a:p>
            <a:pPr lvl="1"/>
            <a:r>
              <a:rPr lang="en-US" dirty="0"/>
              <a:t>Only need matrix multiplication and thresholding for RELU functions</a:t>
            </a:r>
          </a:p>
          <a:p>
            <a:r>
              <a:rPr lang="en-US" dirty="0"/>
              <a:t>Memory hungry – must store all of the intermediate quantities</a:t>
            </a:r>
          </a:p>
          <a:p>
            <a:r>
              <a:rPr lang="en-US" dirty="0"/>
              <a:t>Sequential</a:t>
            </a:r>
          </a:p>
          <a:p>
            <a:pPr lvl="1"/>
            <a:r>
              <a:rPr lang="en-US" dirty="0"/>
              <a:t>can process multiple batches </a:t>
            </a:r>
            <a:r>
              <a:rPr lang="en-US"/>
              <a:t>in parallel</a:t>
            </a:r>
          </a:p>
          <a:p>
            <a:pPr lvl="1"/>
            <a:r>
              <a:rPr lang="en-US"/>
              <a:t>but </a:t>
            </a:r>
            <a:r>
              <a:rPr lang="en-US" dirty="0"/>
              <a:t>things get harder if the whole model doesn’t fit on one machine.</a:t>
            </a:r>
          </a:p>
        </p:txBody>
      </p:sp>
    </p:spTree>
    <p:extLst>
      <p:ext uri="{BB962C8B-B14F-4D97-AF65-F5344CB8AC3E}">
        <p14:creationId xmlns:p14="http://schemas.microsoft.com/office/powerpoint/2010/main" val="28868897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>
                <a:solidFill>
                  <a:srgbClr val="CB8362"/>
                </a:solidFill>
              </a:rPr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/>
              <a:t>Code</a:t>
            </a:r>
            <a:endParaRPr lang="en-US" dirty="0">
              <a:solidFill>
                <a:srgbClr val="CB8362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77960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FBB12-AEDC-C61B-939E-1D5C1D43C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differentiation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2E248-DA1F-0C3D-0EDC-582E4D8B1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deep learning frameworks compute derivatives automatically</a:t>
            </a:r>
          </a:p>
          <a:p>
            <a:r>
              <a:rPr lang="en-US" dirty="0"/>
              <a:t>You just have to specify the model and the loss</a:t>
            </a:r>
          </a:p>
          <a:p>
            <a:r>
              <a:rPr lang="en-US" dirty="0"/>
              <a:t>How?  </a:t>
            </a:r>
            <a:r>
              <a:rPr lang="en-US" dirty="0">
                <a:solidFill>
                  <a:srgbClr val="CB8362"/>
                </a:solidFill>
              </a:rPr>
              <a:t>Algorithmic differentiation</a:t>
            </a:r>
          </a:p>
          <a:p>
            <a:pPr lvl="1"/>
            <a:r>
              <a:rPr lang="en-US" dirty="0"/>
              <a:t>Each component knows how to compute its own derivative</a:t>
            </a:r>
          </a:p>
          <a:p>
            <a:pPr lvl="2"/>
            <a:r>
              <a:rPr lang="en-US" dirty="0" err="1"/>
              <a:t>ReLU</a:t>
            </a:r>
            <a:r>
              <a:rPr lang="en-US" dirty="0"/>
              <a:t> knows how to compute </a:t>
            </a:r>
            <a:r>
              <a:rPr lang="en-US" dirty="0" err="1"/>
              <a:t>deriv</a:t>
            </a:r>
            <a:r>
              <a:rPr lang="en-US" dirty="0"/>
              <a:t> of output </a:t>
            </a:r>
            <a:r>
              <a:rPr lang="en-US" dirty="0" err="1"/>
              <a:t>w.r.t.</a:t>
            </a:r>
            <a:r>
              <a:rPr lang="en-US" dirty="0"/>
              <a:t> input</a:t>
            </a:r>
          </a:p>
          <a:p>
            <a:pPr lvl="2"/>
            <a:r>
              <a:rPr lang="en-US" dirty="0"/>
              <a:t>Linear function knows how to compute </a:t>
            </a:r>
            <a:r>
              <a:rPr lang="en-US" dirty="0" err="1"/>
              <a:t>deriv</a:t>
            </a:r>
            <a:r>
              <a:rPr lang="en-US" dirty="0"/>
              <a:t> of output </a:t>
            </a:r>
            <a:r>
              <a:rPr lang="en-US" dirty="0" err="1"/>
              <a:t>w.r.t.</a:t>
            </a:r>
            <a:r>
              <a:rPr lang="en-US" dirty="0"/>
              <a:t> input</a:t>
            </a:r>
          </a:p>
          <a:p>
            <a:pPr lvl="2"/>
            <a:r>
              <a:rPr lang="en-US" dirty="0"/>
              <a:t>Linear function knows how to compute </a:t>
            </a:r>
            <a:r>
              <a:rPr lang="en-US" dirty="0" err="1"/>
              <a:t>deriv</a:t>
            </a:r>
            <a:r>
              <a:rPr lang="en-US" dirty="0"/>
              <a:t> of output </a:t>
            </a:r>
            <a:r>
              <a:rPr lang="en-US" dirty="0" err="1"/>
              <a:t>w.r.t.</a:t>
            </a:r>
            <a:r>
              <a:rPr lang="en-US" dirty="0"/>
              <a:t> parameter</a:t>
            </a:r>
          </a:p>
          <a:p>
            <a:pPr lvl="1"/>
            <a:r>
              <a:rPr lang="en-US" dirty="0"/>
              <a:t>You specify how the order of the components</a:t>
            </a:r>
          </a:p>
          <a:p>
            <a:pPr lvl="1"/>
            <a:r>
              <a:rPr lang="en-US" dirty="0"/>
              <a:t>It can compute the chain of derivatives</a:t>
            </a:r>
          </a:p>
        </p:txBody>
      </p:sp>
    </p:spTree>
    <p:extLst>
      <p:ext uri="{BB962C8B-B14F-4D97-AF65-F5344CB8AC3E}">
        <p14:creationId xmlns:p14="http://schemas.microsoft.com/office/powerpoint/2010/main" val="13962880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>
                <a:solidFill>
                  <a:srgbClr val="CB8362"/>
                </a:solidFill>
              </a:rPr>
              <a:t>Initialization</a:t>
            </a:r>
          </a:p>
          <a:p>
            <a:r>
              <a:rPr lang="en-US" dirty="0"/>
              <a:t>Code</a:t>
            </a:r>
            <a:endParaRPr lang="en-US" dirty="0">
              <a:solidFill>
                <a:srgbClr val="CB8362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78429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38EB-900B-D477-2A20-F5ACE221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5E3DC-FF9A-C087-3EED-86A4667CE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standard building block of NN: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do we initialize the biases and weights?</a:t>
            </a:r>
          </a:p>
          <a:p>
            <a:r>
              <a:rPr lang="en-US" dirty="0"/>
              <a:t>Equivalent to choosing starting point in Gabor/Linear regression models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98882F-A8FB-3700-644C-77D2C4C33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100" y="2468836"/>
            <a:ext cx="4241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8105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38EB-900B-D477-2A20-F5ACE221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75E3DC-FF9A-C087-3EED-86A4667CEF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196803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Consider standard building block of NN: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r>
                  <a:rPr lang="en-US" dirty="0"/>
                  <a:t>What will happen as we move through the network if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sub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is very small?</a:t>
                </a:r>
              </a:p>
              <a:p>
                <a:r>
                  <a:rPr lang="en-US" dirty="0"/>
                  <a:t>What will happen as we move through the network if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sub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is very large?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75E3DC-FF9A-C087-3EED-86A4667CEF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196803"/>
              </a:xfrm>
              <a:blipFill>
                <a:blip r:embed="rId2"/>
                <a:stretch>
                  <a:fillRect l="-724" t="-30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98882F-A8FB-3700-644C-77D2C4C33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614" y="2310089"/>
            <a:ext cx="42418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630815-8102-A664-1702-44B2B6C83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500" y="3429000"/>
            <a:ext cx="13970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982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E21A4-099A-40EB-DEB9-33712D37C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such a big deal?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79490-8DB2-BAEC-C166-93CDC5E2A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neural network is just an equation: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 it’s a huge equation, and we need to compute derivative</a:t>
            </a:r>
          </a:p>
          <a:p>
            <a:pPr lvl="1"/>
            <a:r>
              <a:rPr lang="en-US" dirty="0"/>
              <a:t>for every parameters</a:t>
            </a:r>
          </a:p>
          <a:p>
            <a:pPr lvl="1"/>
            <a:r>
              <a:rPr lang="en-US" dirty="0"/>
              <a:t>for every point in the batch</a:t>
            </a:r>
          </a:p>
          <a:p>
            <a:pPr lvl="1"/>
            <a:r>
              <a:rPr lang="en-US" dirty="0"/>
              <a:t>for every iteration of SGD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6D06E8-96F3-13AB-5431-09F4AAA65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357" y="2675731"/>
            <a:ext cx="10559419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8423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044C073A-146D-862B-5FDA-519F3EF3B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740" y="1510535"/>
            <a:ext cx="8544520" cy="3609081"/>
          </a:xfrm>
          <a:prstGeom prst="rect">
            <a:avLst/>
          </a:prstGeom>
        </p:spPr>
      </p:pic>
      <p:pic>
        <p:nvPicPr>
          <p:cNvPr id="7" name="Picture 6" descr="Text, whiteboard&#10;&#10;Description automatically generated">
            <a:extLst>
              <a:ext uri="{FF2B5EF4-FFF2-40B4-BE49-F238E27FC236}">
                <a16:creationId xmlns:a16="http://schemas.microsoft.com/office/drawing/2014/main" id="{8F094180-69ED-B221-AC13-90EE673D4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326" y="5213131"/>
            <a:ext cx="1985347" cy="147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4654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BA7332-8AEA-1D12-95F2-AE8469AF27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787" y="451944"/>
            <a:ext cx="8871376" cy="4183785"/>
          </a:xfrm>
        </p:spPr>
      </p:pic>
      <p:pic>
        <p:nvPicPr>
          <p:cNvPr id="7" name="Picture 6" descr="A close-up of a document&#10;&#10;Description automatically generated with medium confidence">
            <a:extLst>
              <a:ext uri="{FF2B5EF4-FFF2-40B4-BE49-F238E27FC236}">
                <a16:creationId xmlns:a16="http://schemas.microsoft.com/office/drawing/2014/main" id="{7DB63C7C-4793-77A6-B6D8-83C4FF17B4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438"/>
          <a:stretch/>
        </p:blipFill>
        <p:spPr>
          <a:xfrm>
            <a:off x="1685142" y="4964750"/>
            <a:ext cx="7427327" cy="14413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98C40D-393E-653A-C3E1-CCB5968DAB23}"/>
              </a:ext>
            </a:extLst>
          </p:cNvPr>
          <p:cNvSpPr txBox="1"/>
          <p:nvPr/>
        </p:nvSpPr>
        <p:spPr>
          <a:xfrm>
            <a:off x="10047890" y="1692166"/>
            <a:ext cx="2022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Exploding gradients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B99F4-A0B9-973E-E4C4-2DBE06AEB472}"/>
              </a:ext>
            </a:extLst>
          </p:cNvPr>
          <p:cNvSpPr txBox="1"/>
          <p:nvPr/>
        </p:nvSpPr>
        <p:spPr>
          <a:xfrm>
            <a:off x="10047890" y="2561069"/>
            <a:ext cx="200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Vanishing gradients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F905CFE-F31B-958C-5908-98F0DEC00E01}"/>
              </a:ext>
            </a:extLst>
          </p:cNvPr>
          <p:cNvCxnSpPr>
            <a:stCxn id="8" idx="1"/>
          </p:cNvCxnSpPr>
          <p:nvPr/>
        </p:nvCxnSpPr>
        <p:spPr>
          <a:xfrm flipH="1">
            <a:off x="9627476" y="1876832"/>
            <a:ext cx="420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5D1EBA-388F-1BA2-1C88-274E94942375}"/>
              </a:ext>
            </a:extLst>
          </p:cNvPr>
          <p:cNvCxnSpPr/>
          <p:nvPr/>
        </p:nvCxnSpPr>
        <p:spPr>
          <a:xfrm flipH="1">
            <a:off x="9632731" y="2775465"/>
            <a:ext cx="420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641384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 initialization (assumes </a:t>
            </a:r>
            <a:r>
              <a:rPr lang="en-US" dirty="0" err="1"/>
              <a:t>ReLU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5D6B2-C30A-0EDA-B74B-BA215F22B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Forward pass:  want the variance of hidden unit activations in layer k+1 to be the same as variance of activations in layer k: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Backward pass:  want the variance of gradients at layer k to be the same as variance of gradient in layer k+1: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D8CB8E-80BC-1188-C98B-A03F3675E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440" y="2857938"/>
            <a:ext cx="1423057" cy="79611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8BD0195-343D-E3D5-763D-ADF3E4324DE4}"/>
              </a:ext>
            </a:extLst>
          </p:cNvPr>
          <p:cNvCxnSpPr/>
          <p:nvPr/>
        </p:nvCxnSpPr>
        <p:spPr>
          <a:xfrm flipH="1">
            <a:off x="6905297" y="3429000"/>
            <a:ext cx="945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F7DCD17-6826-946F-F92D-518D2F98C74D}"/>
              </a:ext>
            </a:extLst>
          </p:cNvPr>
          <p:cNvSpPr txBox="1"/>
          <p:nvPr/>
        </p:nvSpPr>
        <p:spPr>
          <a:xfrm>
            <a:off x="7998372" y="3258624"/>
            <a:ext cx="2623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units at layer k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9BD7DF5-8926-FE34-797C-C1385BE98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440" y="5380847"/>
            <a:ext cx="1522572" cy="79611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A705D8-D6D4-8387-319A-861332769719}"/>
              </a:ext>
            </a:extLst>
          </p:cNvPr>
          <p:cNvCxnSpPr/>
          <p:nvPr/>
        </p:nvCxnSpPr>
        <p:spPr>
          <a:xfrm flipH="1">
            <a:off x="6905297" y="5725509"/>
            <a:ext cx="945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799A735-6D05-72AF-3B83-29A57348FEE4}"/>
              </a:ext>
            </a:extLst>
          </p:cNvPr>
          <p:cNvSpPr txBox="1"/>
          <p:nvPr/>
        </p:nvSpPr>
        <p:spPr>
          <a:xfrm>
            <a:off x="7998372" y="5555133"/>
            <a:ext cx="285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units at layer k+1</a:t>
            </a:r>
          </a:p>
        </p:txBody>
      </p:sp>
    </p:spTree>
    <p:extLst>
      <p:ext uri="{BB962C8B-B14F-4D97-AF65-F5344CB8AC3E}">
        <p14:creationId xmlns:p14="http://schemas.microsoft.com/office/powerpoint/2010/main" val="35456801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BA7332-8AEA-1D12-95F2-AE8469AF27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787" y="451944"/>
            <a:ext cx="8871376" cy="4183785"/>
          </a:xfrm>
        </p:spPr>
      </p:pic>
      <p:pic>
        <p:nvPicPr>
          <p:cNvPr id="7" name="Picture 6" descr="A close-up of a document&#10;&#10;Description automatically generated with medium confidence">
            <a:extLst>
              <a:ext uri="{FF2B5EF4-FFF2-40B4-BE49-F238E27FC236}">
                <a16:creationId xmlns:a16="http://schemas.microsoft.com/office/drawing/2014/main" id="{7DB63C7C-4793-77A6-B6D8-83C4FF17B4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438"/>
          <a:stretch/>
        </p:blipFill>
        <p:spPr>
          <a:xfrm>
            <a:off x="1685142" y="4964750"/>
            <a:ext cx="7427327" cy="14413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98C40D-393E-653A-C3E1-CCB5968DAB23}"/>
              </a:ext>
            </a:extLst>
          </p:cNvPr>
          <p:cNvSpPr txBox="1"/>
          <p:nvPr/>
        </p:nvSpPr>
        <p:spPr>
          <a:xfrm>
            <a:off x="10047890" y="1692166"/>
            <a:ext cx="2022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Exploding gradients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9B99F4-A0B9-973E-E4C4-2DBE06AEB472}"/>
              </a:ext>
            </a:extLst>
          </p:cNvPr>
          <p:cNvSpPr txBox="1"/>
          <p:nvPr/>
        </p:nvSpPr>
        <p:spPr>
          <a:xfrm>
            <a:off x="10047890" y="2561069"/>
            <a:ext cx="2008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Vanishing gradients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F905CFE-F31B-958C-5908-98F0DEC00E01}"/>
              </a:ext>
            </a:extLst>
          </p:cNvPr>
          <p:cNvCxnSpPr>
            <a:stCxn id="8" idx="1"/>
          </p:cNvCxnSpPr>
          <p:nvPr/>
        </p:nvCxnSpPr>
        <p:spPr>
          <a:xfrm flipH="1">
            <a:off x="9627476" y="1876832"/>
            <a:ext cx="420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5D1EBA-388F-1BA2-1C88-274E94942375}"/>
              </a:ext>
            </a:extLst>
          </p:cNvPr>
          <p:cNvCxnSpPr/>
          <p:nvPr/>
        </p:nvCxnSpPr>
        <p:spPr>
          <a:xfrm flipH="1">
            <a:off x="9632731" y="2775465"/>
            <a:ext cx="420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9F75DE1-944D-F21C-449A-BD47A05A6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5043" y="4491171"/>
            <a:ext cx="2835708" cy="61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0343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DC78E9-B950-B6B3-C7F6-E237EA9004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951"/>
          <a:stretch/>
        </p:blipFill>
        <p:spPr>
          <a:xfrm>
            <a:off x="3809171" y="1661620"/>
            <a:ext cx="4573658" cy="9754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456181-E307-D9A6-05DF-747F449BABB5}"/>
              </a:ext>
            </a:extLst>
          </p:cNvPr>
          <p:cNvSpPr txBox="1"/>
          <p:nvPr/>
        </p:nvSpPr>
        <p:spPr>
          <a:xfrm>
            <a:off x="838200" y="3005741"/>
            <a:ext cx="103738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Interpretation: what is the average value of g[x] when taking into account the probability of x? </a:t>
            </a:r>
          </a:p>
          <a:p>
            <a:endParaRPr lang="en-US" dirty="0"/>
          </a:p>
          <a:p>
            <a:r>
              <a:rPr lang="en-US" dirty="0"/>
              <a:t>Could approximate, by sampling many values of x from the distribution, calculating g[x], and taking average.  </a:t>
            </a:r>
          </a:p>
        </p:txBody>
      </p:sp>
    </p:spTree>
    <p:extLst>
      <p:ext uri="{BB962C8B-B14F-4D97-AF65-F5344CB8AC3E}">
        <p14:creationId xmlns:p14="http://schemas.microsoft.com/office/powerpoint/2010/main" val="38886421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Expectations</a:t>
            </a: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22503E96-ABBA-19B6-38EC-E90E35B46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482" y="2112124"/>
            <a:ext cx="7772400" cy="334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1313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manipulating expectation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893EF1-5B46-DDD7-F901-23C987A69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860" y="1774771"/>
            <a:ext cx="5860346" cy="198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05785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05BA-DE65-E44F-D5EE-0648BA363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63DD0-7CF1-F413-484D-AF7BC0AA1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6999" y="3829269"/>
            <a:ext cx="3116973" cy="20970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D968DA-A130-E5C8-7DCE-5E70454695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951"/>
          <a:stretch/>
        </p:blipFill>
        <p:spPr>
          <a:xfrm>
            <a:off x="3304675" y="2053241"/>
            <a:ext cx="4573658" cy="97549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11C97F-B9E1-9BA8-192E-4F32F30DF1E2}"/>
              </a:ext>
            </a:extLst>
          </p:cNvPr>
          <p:cNvCxnSpPr/>
          <p:nvPr/>
        </p:nvCxnSpPr>
        <p:spPr>
          <a:xfrm>
            <a:off x="3304675" y="3429000"/>
            <a:ext cx="45736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41096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manipulating expectation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893EF1-5B46-DDD7-F901-23C987A69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860" y="1774771"/>
            <a:ext cx="5860346" cy="198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65420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05BA-DE65-E44F-D5EE-0648BA363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968DA-A130-E5C8-7DCE-5E7045469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951"/>
          <a:stretch/>
        </p:blipFill>
        <p:spPr>
          <a:xfrm>
            <a:off x="3643946" y="1730784"/>
            <a:ext cx="4573658" cy="9754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C564AD-D6AC-1073-3B98-A57C3D4BB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4675" y="3721864"/>
            <a:ext cx="4912929" cy="2541863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3B2FFD8-7848-117F-0E35-A89AAFD0CF1C}"/>
              </a:ext>
            </a:extLst>
          </p:cNvPr>
          <p:cNvCxnSpPr/>
          <p:nvPr/>
        </p:nvCxnSpPr>
        <p:spPr>
          <a:xfrm>
            <a:off x="3643946" y="3132667"/>
            <a:ext cx="45736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8877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0957D-0246-9901-A5C1-E7018C762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2: initialization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6B3355-B6D1-7837-C49A-ED666026E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264" y="1487978"/>
            <a:ext cx="8377764" cy="45793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F9FAFF-9958-39CE-CCEB-7C85EB6B8B69}"/>
              </a:ext>
            </a:extLst>
          </p:cNvPr>
          <p:cNvSpPr txBox="1"/>
          <p:nvPr/>
        </p:nvSpPr>
        <p:spPr>
          <a:xfrm>
            <a:off x="1963921" y="6193588"/>
            <a:ext cx="8110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Where should we start the parameters before we commence SGD?</a:t>
            </a:r>
          </a:p>
        </p:txBody>
      </p:sp>
    </p:spTree>
    <p:extLst>
      <p:ext uri="{BB962C8B-B14F-4D97-AF65-F5344CB8AC3E}">
        <p14:creationId xmlns:p14="http://schemas.microsoft.com/office/powerpoint/2010/main" val="4649748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manipulating expectation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893EF1-5B46-DDD7-F901-23C987A69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860" y="1774771"/>
            <a:ext cx="5860346" cy="198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80171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05BA-DE65-E44F-D5EE-0648BA363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968DA-A130-E5C8-7DCE-5E7045469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951"/>
          <a:stretch/>
        </p:blipFill>
        <p:spPr>
          <a:xfrm>
            <a:off x="3367738" y="1690688"/>
            <a:ext cx="4573658" cy="9754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8D6F1C-4BB1-5F11-2609-338089442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497" y="3016251"/>
            <a:ext cx="7772400" cy="354405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305913C-EF51-C549-FCFF-1B500EFB0F04}"/>
              </a:ext>
            </a:extLst>
          </p:cNvPr>
          <p:cNvCxnSpPr/>
          <p:nvPr/>
        </p:nvCxnSpPr>
        <p:spPr>
          <a:xfrm>
            <a:off x="3367738" y="2751667"/>
            <a:ext cx="45736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821650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BA26-156B-F5F7-685A-7DC6D56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manipulating expectation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893EF1-5B46-DDD7-F901-23C987A69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860" y="1774771"/>
            <a:ext cx="5860346" cy="198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8515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C5EBCDAF-4615-DFEF-0DA2-83D7ACF35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441" y="1221521"/>
            <a:ext cx="7772400" cy="435073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3F4AA6-BB4B-840F-1C05-1B1338D5ACD2}"/>
              </a:ext>
            </a:extLst>
          </p:cNvPr>
          <p:cNvSpPr/>
          <p:nvPr/>
        </p:nvSpPr>
        <p:spPr>
          <a:xfrm>
            <a:off x="2377441" y="1221521"/>
            <a:ext cx="527124" cy="671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936DE44-9EB3-8A65-0CF4-5C34C1C4F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Independence</a:t>
            </a: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DDC16BE-E4E3-800C-665C-284A332E0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1481" y="5165531"/>
            <a:ext cx="3318360" cy="13273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77CA14-A391-A85B-1FFC-18C2F9C13DCC}"/>
              </a:ext>
            </a:extLst>
          </p:cNvPr>
          <p:cNvSpPr txBox="1"/>
          <p:nvPr/>
        </p:nvSpPr>
        <p:spPr>
          <a:xfrm>
            <a:off x="4674031" y="5934759"/>
            <a:ext cx="21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Probability of x and 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B25744C-FDA0-D478-966F-341B9507A704}"/>
              </a:ext>
            </a:extLst>
          </p:cNvPr>
          <p:cNvCxnSpPr/>
          <p:nvPr/>
        </p:nvCxnSpPr>
        <p:spPr>
          <a:xfrm flipV="1">
            <a:off x="5990945" y="5707039"/>
            <a:ext cx="597049" cy="20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23435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C5EBCDAF-4615-DFEF-0DA2-83D7ACF35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441" y="1221521"/>
            <a:ext cx="7772400" cy="435073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3F4AA6-BB4B-840F-1C05-1B1338D5ACD2}"/>
              </a:ext>
            </a:extLst>
          </p:cNvPr>
          <p:cNvSpPr/>
          <p:nvPr/>
        </p:nvSpPr>
        <p:spPr>
          <a:xfrm>
            <a:off x="2377441" y="1221521"/>
            <a:ext cx="527124" cy="671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936DE44-9EB3-8A65-0CF4-5C34C1C4F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Independence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7C7A23-8DCE-21ED-F255-1A84435642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7930"/>
          <a:stretch/>
        </p:blipFill>
        <p:spPr>
          <a:xfrm>
            <a:off x="3117923" y="5502168"/>
            <a:ext cx="1572410" cy="800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1B9BBF-08FC-D3CD-E7C0-0D43FB4AFCFD}"/>
              </a:ext>
            </a:extLst>
          </p:cNvPr>
          <p:cNvSpPr txBox="1"/>
          <p:nvPr/>
        </p:nvSpPr>
        <p:spPr>
          <a:xfrm>
            <a:off x="1203960" y="6428647"/>
            <a:ext cx="21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Probability of x and 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B55B77-C550-8FFD-D5FD-1D9BCA8690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265"/>
          <a:stretch/>
        </p:blipFill>
        <p:spPr>
          <a:xfrm>
            <a:off x="4690333" y="5502168"/>
            <a:ext cx="2617245" cy="8001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C5E1651-ED56-7035-ACC8-DB2DE19DFBFC}"/>
              </a:ext>
            </a:extLst>
          </p:cNvPr>
          <p:cNvCxnSpPr/>
          <p:nvPr/>
        </p:nvCxnSpPr>
        <p:spPr>
          <a:xfrm flipV="1">
            <a:off x="2520874" y="6200927"/>
            <a:ext cx="597049" cy="20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12344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05BA-DE65-E44F-D5EE-0648BA363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968DA-A130-E5C8-7DCE-5E7045469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951"/>
          <a:stretch/>
        </p:blipFill>
        <p:spPr>
          <a:xfrm>
            <a:off x="3463800" y="1800992"/>
            <a:ext cx="4573658" cy="9754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796455-81CC-E7D4-10F3-4FF4D9CFE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212" y="3570366"/>
            <a:ext cx="6055575" cy="292250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EA8A2A-4E64-EA84-08B0-2855F55BA3D6}"/>
              </a:ext>
            </a:extLst>
          </p:cNvPr>
          <p:cNvCxnSpPr/>
          <p:nvPr/>
        </p:nvCxnSpPr>
        <p:spPr>
          <a:xfrm flipH="1">
            <a:off x="9270124" y="4099034"/>
            <a:ext cx="1177159" cy="578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A2D50F6-8E46-B8E5-5800-F114C8996A79}"/>
              </a:ext>
            </a:extLst>
          </p:cNvPr>
          <p:cNvSpPr txBox="1"/>
          <p:nvPr/>
        </p:nvSpPr>
        <p:spPr>
          <a:xfrm>
            <a:off x="10447283" y="3804745"/>
            <a:ext cx="1513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Because independent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A284502-A4CE-9A40-841E-1F59AA45125B}"/>
              </a:ext>
            </a:extLst>
          </p:cNvPr>
          <p:cNvCxnSpPr/>
          <p:nvPr/>
        </p:nvCxnSpPr>
        <p:spPr>
          <a:xfrm>
            <a:off x="3380875" y="3014134"/>
            <a:ext cx="45736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5ABA4C82-411D-1B3A-D26C-620DCFE623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845" t="77078"/>
          <a:stretch/>
        </p:blipFill>
        <p:spPr>
          <a:xfrm>
            <a:off x="8094092" y="6038077"/>
            <a:ext cx="2353191" cy="45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987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D3692-EFCB-D67B-DCCC-7A08D1CF9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you prove: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0B89E0-BF26-DD1C-740A-8BE2400197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8350" y="2023379"/>
            <a:ext cx="5575300" cy="571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09872B-E244-8DD0-17FE-E32D655D69B1}"/>
              </a:ext>
            </a:extLst>
          </p:cNvPr>
          <p:cNvSpPr txBox="1"/>
          <p:nvPr/>
        </p:nvSpPr>
        <p:spPr>
          <a:xfrm>
            <a:off x="725213" y="3244334"/>
            <a:ext cx="1761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Keeping in mind: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76C78B-1B03-9B06-35AF-6445378AC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265" y="4028172"/>
            <a:ext cx="16891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6536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D3692-EFCB-D67B-DCCC-7A08D1CF9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you prove: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0B89E0-BF26-DD1C-740A-8BE2400197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8350" y="2023379"/>
            <a:ext cx="5575300" cy="571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09872B-E244-8DD0-17FE-E32D655D69B1}"/>
              </a:ext>
            </a:extLst>
          </p:cNvPr>
          <p:cNvSpPr txBox="1"/>
          <p:nvPr/>
        </p:nvSpPr>
        <p:spPr>
          <a:xfrm>
            <a:off x="725213" y="3244334"/>
            <a:ext cx="1761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Keeping in mind: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76C78B-1B03-9B06-35AF-6445378AC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265" y="4028172"/>
            <a:ext cx="16891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50060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5580"/>
          <a:stretch/>
        </p:blipFill>
        <p:spPr>
          <a:xfrm>
            <a:off x="1674084" y="2273230"/>
            <a:ext cx="7251700" cy="6098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1300729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7774"/>
          <a:stretch/>
        </p:blipFill>
        <p:spPr>
          <a:xfrm>
            <a:off x="1674084" y="2273230"/>
            <a:ext cx="7251700" cy="13628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CDD5C46-1C96-A014-5916-CB419A2E46FF}"/>
              </a:ext>
            </a:extLst>
          </p:cNvPr>
          <p:cNvCxnSpPr/>
          <p:nvPr/>
        </p:nvCxnSpPr>
        <p:spPr>
          <a:xfrm flipH="1">
            <a:off x="8638391" y="1204857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0975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B8362"/>
                </a:solidFill>
              </a:rPr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18720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714"/>
          <a:stretch/>
        </p:blipFill>
        <p:spPr>
          <a:xfrm>
            <a:off x="1674084" y="2273230"/>
            <a:ext cx="7251700" cy="21266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A0A7F0E-318C-594A-7D41-3EA122C289D1}"/>
              </a:ext>
            </a:extLst>
          </p:cNvPr>
          <p:cNvCxnSpPr/>
          <p:nvPr/>
        </p:nvCxnSpPr>
        <p:spPr>
          <a:xfrm flipH="1">
            <a:off x="8702938" y="699246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9FE25AC-D53B-57B5-E4BA-497D30E63BC3}"/>
              </a:ext>
            </a:extLst>
          </p:cNvPr>
          <p:cNvCxnSpPr/>
          <p:nvPr/>
        </p:nvCxnSpPr>
        <p:spPr>
          <a:xfrm flipH="1">
            <a:off x="8704731" y="206183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67981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688"/>
          <a:stretch/>
        </p:blipFill>
        <p:spPr>
          <a:xfrm>
            <a:off x="1674084" y="2273229"/>
            <a:ext cx="7251700" cy="28043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3B83236-C361-C4BC-EF48-CA61AFCCF55E}"/>
              </a:ext>
            </a:extLst>
          </p:cNvPr>
          <p:cNvCxnSpPr/>
          <p:nvPr/>
        </p:nvCxnSpPr>
        <p:spPr>
          <a:xfrm flipH="1">
            <a:off x="8563088" y="1678193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38765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882"/>
          <a:stretch/>
        </p:blipFill>
        <p:spPr>
          <a:xfrm>
            <a:off x="1674084" y="2273229"/>
            <a:ext cx="7251700" cy="35574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307739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18D01D-8671-4AEB-C9CB-B3CFA7564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084" y="2273230"/>
            <a:ext cx="7251700" cy="4229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C509-56EB-BB9E-6429-A8DF25438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273"/>
          <a:stretch/>
        </p:blipFill>
        <p:spPr>
          <a:xfrm>
            <a:off x="4980567" y="0"/>
            <a:ext cx="5860346" cy="1502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AE3EA-E698-3943-BB23-6A4EDA0BB418}"/>
              </a:ext>
            </a:extLst>
          </p:cNvPr>
          <p:cNvSpPr/>
          <p:nvPr/>
        </p:nvSpPr>
        <p:spPr>
          <a:xfrm>
            <a:off x="3178884" y="0"/>
            <a:ext cx="5834231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EE536-4A92-FB9F-42F9-DC3FC2A8B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800" y="1502492"/>
            <a:ext cx="1101867" cy="3065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8B21E8-D80F-CDDD-3901-30077876713F}"/>
              </a:ext>
            </a:extLst>
          </p:cNvPr>
          <p:cNvSpPr txBox="1"/>
          <p:nvPr/>
        </p:nvSpPr>
        <p:spPr>
          <a:xfrm>
            <a:off x="3930919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 err="1"/>
              <a:t>Def’n</a:t>
            </a:r>
            <a:endParaRPr lang="en-US" sz="2000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CAF887B-91AF-734C-8BEB-0E8066BC4173}"/>
              </a:ext>
            </a:extLst>
          </p:cNvPr>
          <p:cNvCxnSpPr/>
          <p:nvPr/>
        </p:nvCxnSpPr>
        <p:spPr>
          <a:xfrm flipH="1">
            <a:off x="8659906" y="1688952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02255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38EB-900B-D477-2A20-F5ACE221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75E3DC-FF9A-C087-3EED-86A4667CEF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196803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Consider standard building block of NN: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r>
                  <a:rPr lang="en-US" dirty="0"/>
                  <a:t>What will happen as we move through the network if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</m:sub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very small?</a:t>
                </a:r>
              </a:p>
              <a:p>
                <a:r>
                  <a:rPr lang="en-US" dirty="0"/>
                  <a:t>What will happen as we move through the network if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</m:sub>
                      <m:sup>
                        <m:r>
                          <a:rPr lang="en-CA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very large?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75E3DC-FF9A-C087-3EED-86A4667CEF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196803"/>
              </a:xfrm>
              <a:blipFill>
                <a:blip r:embed="rId2"/>
                <a:stretch>
                  <a:fillRect l="-724" t="-3012" b="-3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F98882F-A8FB-3700-644C-77D2C4C33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614" y="2310089"/>
            <a:ext cx="42418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630815-8102-A664-1702-44B2B6C83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500" y="3429000"/>
            <a:ext cx="13970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71061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467E0-62FD-10EF-8715-6968E272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Aim: keep variance same between two layers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C4A02-5B63-8E6F-8AF6-9911AEF51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984" y="2022848"/>
            <a:ext cx="2552700" cy="1130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9CAAAE-873D-29E5-33CD-9A13B4E390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680"/>
          <a:stretch/>
        </p:blipFill>
        <p:spPr>
          <a:xfrm>
            <a:off x="4289595" y="5285628"/>
            <a:ext cx="4520916" cy="12072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4FE494-A8ED-ED92-93B4-AADAF8723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482" y="3597275"/>
            <a:ext cx="37211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7465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DD43EA-B443-8AF3-320B-FF26DE504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" b="71667"/>
          <a:stretch/>
        </p:blipFill>
        <p:spPr>
          <a:xfrm>
            <a:off x="4421168" y="2345169"/>
            <a:ext cx="3627389" cy="10838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</p:spTree>
    <p:extLst>
      <p:ext uri="{BB962C8B-B14F-4D97-AF65-F5344CB8AC3E}">
        <p14:creationId xmlns:p14="http://schemas.microsoft.com/office/powerpoint/2010/main" val="92132761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DD43EA-B443-8AF3-320B-FF26DE504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" b="47414"/>
          <a:stretch/>
        </p:blipFill>
        <p:spPr>
          <a:xfrm>
            <a:off x="4421168" y="2345169"/>
            <a:ext cx="3627389" cy="20116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0E4C0F03-C5DA-ED52-594E-C6066D1BB62F}"/>
              </a:ext>
            </a:extLst>
          </p:cNvPr>
          <p:cNvCxnSpPr/>
          <p:nvPr/>
        </p:nvCxnSpPr>
        <p:spPr>
          <a:xfrm flipH="1">
            <a:off x="10015144" y="1247889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14920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DD43EA-B443-8AF3-320B-FF26DE504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" b="22106"/>
          <a:stretch/>
        </p:blipFill>
        <p:spPr>
          <a:xfrm>
            <a:off x="4421168" y="2345168"/>
            <a:ext cx="3627389" cy="29798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350A9D4-1C98-9D61-AFC8-AC6BC763AE63}"/>
              </a:ext>
            </a:extLst>
          </p:cNvPr>
          <p:cNvCxnSpPr/>
          <p:nvPr/>
        </p:nvCxnSpPr>
        <p:spPr>
          <a:xfrm flipH="1">
            <a:off x="10553026" y="1837501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12299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DD43EA-B443-8AF3-320B-FF26DE504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" b="-2359"/>
          <a:stretch/>
        </p:blipFill>
        <p:spPr>
          <a:xfrm>
            <a:off x="4421168" y="2345168"/>
            <a:ext cx="3627389" cy="39157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35E5EF-45C4-C3AE-551A-37F5B481A0B5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35E5EF-45C4-C3AE-551A-37F5B481A0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4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2453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9631F3-7A40-024F-F5CE-24C3D12DE528}"/>
              </a:ext>
            </a:extLst>
          </p:cNvPr>
          <p:cNvSpPr/>
          <p:nvPr/>
        </p:nvSpPr>
        <p:spPr>
          <a:xfrm>
            <a:off x="1850065" y="4114800"/>
            <a:ext cx="9180924" cy="10946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0BDAA2-CD91-E40F-7FDF-A6155C9A6412}"/>
              </a:ext>
            </a:extLst>
          </p:cNvPr>
          <p:cNvSpPr txBox="1"/>
          <p:nvPr/>
        </p:nvSpPr>
        <p:spPr>
          <a:xfrm>
            <a:off x="5484967" y="3440454"/>
            <a:ext cx="1222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Derivatives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3520E0-7354-5012-EC3F-91B95FF4B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5" y="1648529"/>
            <a:ext cx="10654385" cy="8511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2F67F3-8F80-1B20-CED7-40C413A70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414" y="4416023"/>
            <a:ext cx="8770836" cy="54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43753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467E0-62FD-10EF-8715-6968E272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Aim: keep variance same between two layers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C4A02-5B63-8E6F-8AF6-9911AEF51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984" y="2022848"/>
            <a:ext cx="2552700" cy="1130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9CAAAE-873D-29E5-33CD-9A13B4E390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680"/>
          <a:stretch/>
        </p:blipFill>
        <p:spPr>
          <a:xfrm>
            <a:off x="4289595" y="5285628"/>
            <a:ext cx="4520916" cy="12072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4FE494-A8ED-ED92-93B4-AADAF8723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482" y="3597275"/>
            <a:ext cx="3721100" cy="1409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6196B9-1010-2A5A-9662-209459378B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27" t="76864" b="-2359"/>
          <a:stretch/>
        </p:blipFill>
        <p:spPr>
          <a:xfrm>
            <a:off x="8131649" y="5224612"/>
            <a:ext cx="1228628" cy="137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2049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467E0-62FD-10EF-8715-6968E272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Aim: keep variance same between two layers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C4A02-5B63-8E6F-8AF6-9911AEF51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984" y="2022848"/>
            <a:ext cx="2552700" cy="1130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4FE494-A8ED-ED92-93B4-AADAF8723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482" y="3597275"/>
            <a:ext cx="3721100" cy="1409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1B8FAB-65CC-F5F6-4CCC-39FC4C0F86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1375"/>
          <a:stretch/>
        </p:blipFill>
        <p:spPr>
          <a:xfrm>
            <a:off x="4448163" y="5592637"/>
            <a:ext cx="6085041" cy="63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67627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C394C7-CA93-BF4E-77B4-57CCDAC70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1375"/>
          <a:stretch/>
        </p:blipFill>
        <p:spPr>
          <a:xfrm>
            <a:off x="4509858" y="2225275"/>
            <a:ext cx="3822910" cy="39959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F0D75D-A74C-DAE3-0D07-1D0D86B243DE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3F0D75D-A74C-DAE3-0D07-1D0D86B243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4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040254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C394C7-CA93-BF4E-77B4-57CCDAC70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65138"/>
          <a:stretch/>
        </p:blipFill>
        <p:spPr>
          <a:xfrm>
            <a:off x="4509858" y="2225275"/>
            <a:ext cx="3822910" cy="161520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7BA5743-1F89-CF87-68FA-EA22C26F142A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7BA5743-1F89-CF87-68FA-EA22C26F14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4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398680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C394C7-CA93-BF4E-77B4-57CCDAC70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9131"/>
          <a:stretch/>
        </p:blipFill>
        <p:spPr>
          <a:xfrm>
            <a:off x="4509858" y="2225275"/>
            <a:ext cx="3822910" cy="282006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087309E-BF7D-2FF3-C5F8-7887E9BEFD65}"/>
              </a:ext>
            </a:extLst>
          </p:cNvPr>
          <p:cNvCxnSpPr/>
          <p:nvPr/>
        </p:nvCxnSpPr>
        <p:spPr>
          <a:xfrm flipH="1">
            <a:off x="2584195" y="4806611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6CD4C18-29EE-BF2D-698F-26F4E7429B4B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6CD4C18-29EE-BF2D-698F-26F4E7429B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4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919575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C394C7-CA93-BF4E-77B4-57CCDAC70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465"/>
          <a:stretch/>
        </p:blipFill>
        <p:spPr>
          <a:xfrm>
            <a:off x="4509858" y="2225275"/>
            <a:ext cx="3822910" cy="3777492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58DF875-02BE-AED2-EB06-F29023CBA0BC}"/>
              </a:ext>
            </a:extLst>
          </p:cNvPr>
          <p:cNvCxnSpPr/>
          <p:nvPr/>
        </p:nvCxnSpPr>
        <p:spPr>
          <a:xfrm flipH="1">
            <a:off x="10551235" y="1772955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16BF5C-1E00-C464-8618-A3578A99CC99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16BF5C-1E00-C464-8618-A3578A99CC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4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567639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8FB28F-AA98-03D7-8EB2-115F42EFFB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-1390"/>
          <a:stretch/>
        </p:blipFill>
        <p:spPr>
          <a:xfrm>
            <a:off x="4421168" y="-1"/>
            <a:ext cx="5860346" cy="2011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44027A-DD34-CA6F-2543-88120236505E}"/>
              </a:ext>
            </a:extLst>
          </p:cNvPr>
          <p:cNvSpPr/>
          <p:nvPr/>
        </p:nvSpPr>
        <p:spPr>
          <a:xfrm>
            <a:off x="2619485" y="0"/>
            <a:ext cx="7783158" cy="20116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052F8-AEBF-862A-9FBD-E38A6DAE5647}"/>
              </a:ext>
            </a:extLst>
          </p:cNvPr>
          <p:cNvSpPr txBox="1"/>
          <p:nvPr/>
        </p:nvSpPr>
        <p:spPr>
          <a:xfrm>
            <a:off x="3371520" y="0"/>
            <a:ext cx="1344052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Rule 1: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2: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3: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Rule 4: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76376C-71A7-6169-2E3F-A534FA6DB266}"/>
                  </a:ext>
                </a:extLst>
              </p:cNvPr>
              <p:cNvSpPr txBox="1"/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Set all the biases to 0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Weights normally distributed </a:t>
                </a:r>
              </a:p>
              <a:p>
                <a:pPr lvl="1"/>
                <a:r>
                  <a:rPr lang="en-US" dirty="0"/>
                  <a:t>mean 0 </a:t>
                </a:r>
              </a:p>
              <a:p>
                <a:pPr lvl="1"/>
                <a:r>
                  <a:rPr lang="en-US" dirty="0"/>
                  <a:t>variance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Ω</m:t>
                            </m:r>
                          </m:sub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76376C-71A7-6169-2E3F-A534FA6DB2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27" y="4555298"/>
                <a:ext cx="6099586" cy="1786899"/>
              </a:xfrm>
              <a:prstGeom prst="rect">
                <a:avLst/>
              </a:prstGeom>
              <a:blipFill>
                <a:blip r:embed="rId3"/>
                <a:stretch>
                  <a:fillRect l="-832" t="-1408" b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4BC394C7-CA93-BF4E-77B4-57CCDAC706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-3129"/>
          <a:stretch/>
        </p:blipFill>
        <p:spPr>
          <a:xfrm>
            <a:off x="4509858" y="2225274"/>
            <a:ext cx="3822910" cy="4777953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DB5EE77-AEFC-A2B2-40F2-418B4DD33EB9}"/>
              </a:ext>
            </a:extLst>
          </p:cNvPr>
          <p:cNvCxnSpPr/>
          <p:nvPr/>
        </p:nvCxnSpPr>
        <p:spPr>
          <a:xfrm flipH="1">
            <a:off x="2515273" y="6183590"/>
            <a:ext cx="1463040" cy="0"/>
          </a:xfrm>
          <a:prstGeom prst="straightConnector1">
            <a:avLst/>
          </a:prstGeom>
          <a:ln w="38100">
            <a:solidFill>
              <a:srgbClr val="CB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395983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467E0-62FD-10EF-8715-6968E272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Aim: keep variance same between two layers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C4A02-5B63-8E6F-8AF6-9911AEF51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984" y="2022848"/>
            <a:ext cx="2552700" cy="1130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4FE494-A8ED-ED92-93B4-AADAF8723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482" y="3597275"/>
            <a:ext cx="3721100" cy="14097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484D54C-2609-878D-71D0-71FFD188688C}"/>
              </a:ext>
            </a:extLst>
          </p:cNvPr>
          <p:cNvGrpSpPr/>
          <p:nvPr/>
        </p:nvGrpSpPr>
        <p:grpSpPr>
          <a:xfrm>
            <a:off x="5295167" y="4982510"/>
            <a:ext cx="2988222" cy="1325562"/>
            <a:chOff x="5305924" y="5490622"/>
            <a:chExt cx="2242146" cy="100225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661CA02-6A1C-72E5-0317-9D2FE4390E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92465" b="92662"/>
            <a:stretch/>
          </p:blipFill>
          <p:spPr>
            <a:xfrm>
              <a:off x="5305924" y="5791952"/>
              <a:ext cx="288052" cy="33990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A2E4766-7420-33DD-93F2-5367812CB3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6697" t="80335" r="1125" b="-1968"/>
            <a:stretch/>
          </p:blipFill>
          <p:spPr>
            <a:xfrm>
              <a:off x="5553349" y="5490622"/>
              <a:ext cx="1994721" cy="10022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3853856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467E0-62FD-10EF-8715-6968E272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Aim: keep variance same between two layers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C4A02-5B63-8E6F-8AF6-9911AEF51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984" y="2022848"/>
            <a:ext cx="2552700" cy="1130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4FE494-A8ED-ED92-93B4-AADAF8723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482" y="3597275"/>
            <a:ext cx="3721100" cy="14097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E4AD2C4-AF12-CCC6-867A-3D3DE9568909}"/>
              </a:ext>
            </a:extLst>
          </p:cNvPr>
          <p:cNvGrpSpPr/>
          <p:nvPr/>
        </p:nvGrpSpPr>
        <p:grpSpPr>
          <a:xfrm>
            <a:off x="5295167" y="4982510"/>
            <a:ext cx="2988222" cy="1325562"/>
            <a:chOff x="5305924" y="5490622"/>
            <a:chExt cx="2242146" cy="100225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5AEBD40-0573-BFD3-CE5E-BF990EAF53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92465" b="92662"/>
            <a:stretch/>
          </p:blipFill>
          <p:spPr>
            <a:xfrm>
              <a:off x="5305924" y="5791952"/>
              <a:ext cx="288052" cy="33990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C733819-10C6-FAE3-94E0-2A7903228C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6697" t="80335" r="1125" b="-1968"/>
            <a:stretch/>
          </p:blipFill>
          <p:spPr>
            <a:xfrm>
              <a:off x="5553349" y="5490622"/>
              <a:ext cx="1994721" cy="1002253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A5E1F3F-1C11-BDA1-9DE9-1F1804B695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7304" y="6122420"/>
            <a:ext cx="3212278" cy="6548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7A8556-6A66-44C1-C90D-E8F615CA1E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85424" y="5968368"/>
            <a:ext cx="1429031" cy="799458"/>
          </a:xfrm>
          <a:prstGeom prst="rect">
            <a:avLst/>
          </a:prstGeom>
        </p:spPr>
      </p:pic>
      <p:sp>
        <p:nvSpPr>
          <p:cNvPr id="10" name="Striped Right Arrow 9">
            <a:extLst>
              <a:ext uri="{FF2B5EF4-FFF2-40B4-BE49-F238E27FC236}">
                <a16:creationId xmlns:a16="http://schemas.microsoft.com/office/drawing/2014/main" id="{2D8DA71B-D47B-02F3-ACB3-9406391412EA}"/>
              </a:ext>
            </a:extLst>
          </p:cNvPr>
          <p:cNvSpPr/>
          <p:nvPr/>
        </p:nvSpPr>
        <p:spPr>
          <a:xfrm>
            <a:off x="8613145" y="6308072"/>
            <a:ext cx="978408" cy="48463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0608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mathematics</a:t>
            </a:r>
          </a:p>
          <a:p>
            <a:r>
              <a:rPr lang="en-US" dirty="0"/>
              <a:t>Backpropagation intuition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Initialization</a:t>
            </a:r>
          </a:p>
          <a:p>
            <a:r>
              <a:rPr lang="en-US" dirty="0">
                <a:solidFill>
                  <a:srgbClr val="CB8362"/>
                </a:solidFill>
              </a:rPr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308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7008</TotalTime>
  <Words>2399</Words>
  <Application>Microsoft Macintosh PowerPoint</Application>
  <PresentationFormat>Widescreen</PresentationFormat>
  <Paragraphs>569</Paragraphs>
  <Slides>102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102</vt:i4>
      </vt:variant>
    </vt:vector>
  </HeadingPairs>
  <TitlesOfParts>
    <vt:vector size="110" baseType="lpstr">
      <vt:lpstr>-apple-system</vt:lpstr>
      <vt:lpstr>Arial</vt:lpstr>
      <vt:lpstr>Calibri</vt:lpstr>
      <vt:lpstr>Calibri Light</vt:lpstr>
      <vt:lpstr>Cambria Math</vt:lpstr>
      <vt:lpstr>Monaco</vt:lpstr>
      <vt:lpstr>Times New Roman</vt:lpstr>
      <vt:lpstr>Office Theme</vt:lpstr>
      <vt:lpstr>CM20315 - Machine Learning </vt:lpstr>
      <vt:lpstr>Music genre classification</vt:lpstr>
      <vt:lpstr>Loss function</vt:lpstr>
      <vt:lpstr>Example</vt:lpstr>
      <vt:lpstr>Problem 1:  Computing gradients</vt:lpstr>
      <vt:lpstr>Why is this such a big deal?</vt:lpstr>
      <vt:lpstr>Problem 2: initialization</vt:lpstr>
      <vt:lpstr>Gradients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Gradients of composed functions</vt:lpstr>
      <vt:lpstr>Matrix calculus</vt:lpstr>
      <vt:lpstr>Matrix calculus</vt:lpstr>
      <vt:lpstr>Matrix calculus</vt:lpstr>
      <vt:lpstr>Comparing vector and matrix</vt:lpstr>
      <vt:lpstr>Comparing vector and matrix</vt:lpstr>
      <vt:lpstr>Comparing vector and matrix</vt:lpstr>
      <vt:lpstr>Homework: (keeners only)</vt:lpstr>
      <vt:lpstr>Gradients</vt:lpstr>
      <vt:lpstr>Problem 1: Computing gradients</vt:lpstr>
      <vt:lpstr>Problem 1:  Computing gradients</vt:lpstr>
      <vt:lpstr>Algorithm to compute gradient efficiently</vt:lpstr>
      <vt:lpstr>BackProp intuition #1:  the forward pass</vt:lpstr>
      <vt:lpstr>PowerPoint Presentation</vt:lpstr>
      <vt:lpstr>PowerPoint Presentation</vt:lpstr>
      <vt:lpstr>PowerPoint Presentation</vt:lpstr>
      <vt:lpstr>Gradients</vt:lpstr>
      <vt:lpstr>The forward pass</vt:lpstr>
      <vt:lpstr>The forward pass</vt:lpstr>
      <vt:lpstr>Gradients</vt:lpstr>
      <vt:lpstr>The backward pass</vt:lpstr>
      <vt:lpstr>The backward pass</vt:lpstr>
      <vt:lpstr>Yikes!</vt:lpstr>
      <vt:lpstr>The backward pass</vt:lpstr>
      <vt:lpstr>The backward pass</vt:lpstr>
      <vt:lpstr>Derivative of ReLU</vt:lpstr>
      <vt:lpstr>Derivative of RELU</vt:lpstr>
      <vt:lpstr>The backward pass</vt:lpstr>
      <vt:lpstr>The backward pass</vt:lpstr>
      <vt:lpstr>The backward pass</vt:lpstr>
      <vt:lpstr>Backprop summary</vt:lpstr>
      <vt:lpstr>Backprop summary</vt:lpstr>
      <vt:lpstr>Pros and cons</vt:lpstr>
      <vt:lpstr>Gradients</vt:lpstr>
      <vt:lpstr>Algorithmic differentiation</vt:lpstr>
      <vt:lpstr>Gradients</vt:lpstr>
      <vt:lpstr>Initialization</vt:lpstr>
      <vt:lpstr>Initialization</vt:lpstr>
      <vt:lpstr>Backprop summary</vt:lpstr>
      <vt:lpstr>PowerPoint Presentation</vt:lpstr>
      <vt:lpstr>He initialization (assumes ReLU)</vt:lpstr>
      <vt:lpstr>PowerPoint Presentation</vt:lpstr>
      <vt:lpstr>Expectation</vt:lpstr>
      <vt:lpstr>Expectations</vt:lpstr>
      <vt:lpstr>Rules for manipulating expectation</vt:lpstr>
      <vt:lpstr>Rule 1</vt:lpstr>
      <vt:lpstr>Rules for manipulating expectation</vt:lpstr>
      <vt:lpstr>Rule 2</vt:lpstr>
      <vt:lpstr>Rules for manipulating expectation</vt:lpstr>
      <vt:lpstr>Rule 3</vt:lpstr>
      <vt:lpstr>Rules for manipulating expectation</vt:lpstr>
      <vt:lpstr>Independence</vt:lpstr>
      <vt:lpstr>Independence</vt:lpstr>
      <vt:lpstr>Rule 4</vt:lpstr>
      <vt:lpstr>Now you prove:</vt:lpstr>
      <vt:lpstr>Now you prove: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Initialization</vt:lpstr>
      <vt:lpstr>Aim: keep variance same between two layers</vt:lpstr>
      <vt:lpstr>PowerPoint Presentation</vt:lpstr>
      <vt:lpstr>PowerPoint Presentation</vt:lpstr>
      <vt:lpstr>PowerPoint Presentation</vt:lpstr>
      <vt:lpstr>PowerPoint Presentation</vt:lpstr>
      <vt:lpstr>Aim: keep variance same between two layers</vt:lpstr>
      <vt:lpstr>Aim: keep variance same between two layers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Aim: keep variance same between two layers</vt:lpstr>
      <vt:lpstr>Aim: keep variance same between two layers</vt:lpstr>
      <vt:lpstr>Gradients</vt:lpstr>
      <vt:lpstr>PyTorch code</vt:lpstr>
      <vt:lpstr>PyTorch code</vt:lpstr>
      <vt:lpstr>PyTorch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Prince</dc:creator>
  <cp:lastModifiedBy>Simon Prince</cp:lastModifiedBy>
  <cp:revision>2</cp:revision>
  <dcterms:created xsi:type="dcterms:W3CDTF">2022-10-22T18:37:31Z</dcterms:created>
  <dcterms:modified xsi:type="dcterms:W3CDTF">2022-11-16T20:27:32Z</dcterms:modified>
</cp:coreProperties>
</file>

<file path=docProps/thumbnail.jpeg>
</file>